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1" r:id="rId4"/>
    <p:sldId id="273" r:id="rId5"/>
    <p:sldId id="274" r:id="rId6"/>
    <p:sldId id="262" r:id="rId7"/>
    <p:sldId id="269" r:id="rId8"/>
    <p:sldId id="263" r:id="rId9"/>
    <p:sldId id="275" r:id="rId10"/>
    <p:sldId id="277" r:id="rId11"/>
    <p:sldId id="276" r:id="rId12"/>
    <p:sldId id="271" r:id="rId13"/>
    <p:sldId id="258" r:id="rId14"/>
    <p:sldId id="280" r:id="rId15"/>
    <p:sldId id="265" r:id="rId16"/>
    <p:sldId id="272" r:id="rId17"/>
    <p:sldId id="278" r:id="rId18"/>
    <p:sldId id="279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4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1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870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502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7307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6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8840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6272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4051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30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3154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7329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9CEE52B-F336-4622-8CFA-3B2FF2B3813F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5AE0C822-380E-42CC-A69F-B432C52DE2C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6300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IoPao8BHm0?feature=oembe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undcloud.com/user-489490213/protofunk-pmodadc/s-5CrWlwWIQJU" TargetMode="External"/><Relationship Id="rId13" Type="http://schemas.openxmlformats.org/officeDocument/2006/relationships/hyperlink" Target="https://soundcloud.com/user-489490213/the-parting-reference/s-s09MCjP3SIX" TargetMode="External"/><Relationship Id="rId3" Type="http://schemas.openxmlformats.org/officeDocument/2006/relationships/hyperlink" Target="https://soundcloud.com/user-489490213/sets/pmodadc-demonstration/s-fJryQAe7XSp" TargetMode="External"/><Relationship Id="rId7" Type="http://schemas.openxmlformats.org/officeDocument/2006/relationships/hyperlink" Target="https://soundcloud.com/user-489490213/protofunk-reference/s-mYtDzv4H0rD" TargetMode="External"/><Relationship Id="rId12" Type="http://schemas.openxmlformats.org/officeDocument/2006/relationships/hyperlink" Target="https://soundcloud.com/user-489490213/whiskey-on-the-mississippi-pmoddac/s-CflAaRhN0gA" TargetMode="External"/><Relationship Id="rId2" Type="http://schemas.openxmlformats.org/officeDocument/2006/relationships/hyperlink" Target="https://github.com/TheSchilk/PmodAD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ndcloud.com/user-489490213/new-hero-in-town-pmoddac/s-smGRP41zKKE" TargetMode="External"/><Relationship Id="rId11" Type="http://schemas.openxmlformats.org/officeDocument/2006/relationships/hyperlink" Target="https://soundcloud.com/user-489490213/whiskey-on-the-mississippi-pmodadc/s-d2xfiT4uBGa" TargetMode="External"/><Relationship Id="rId5" Type="http://schemas.openxmlformats.org/officeDocument/2006/relationships/hyperlink" Target="https://soundcloud.com/user-489490213/new-hero-in-town-pmodadc/s-A1OPIKn5Tv4" TargetMode="External"/><Relationship Id="rId15" Type="http://schemas.openxmlformats.org/officeDocument/2006/relationships/hyperlink" Target="https://soundcloud.com/user-489490213/the-parting-pmoddac/s-kLg3MuZsgWg" TargetMode="External"/><Relationship Id="rId10" Type="http://schemas.openxmlformats.org/officeDocument/2006/relationships/hyperlink" Target="https://soundcloud.com/user-489490213/whiskey-on-the-mississippi-reference/s-0ekaJDO2ERm" TargetMode="External"/><Relationship Id="rId4" Type="http://schemas.openxmlformats.org/officeDocument/2006/relationships/hyperlink" Target="https://soundcloud.com/user-489490213/new-hero-in-town-reference/s-YKGpP2wkpSc" TargetMode="External"/><Relationship Id="rId9" Type="http://schemas.openxmlformats.org/officeDocument/2006/relationships/hyperlink" Target="https://soundcloud.com/user-489490213/protofunk-pmoddac/s-AqIKrZKs7Aa" TargetMode="External"/><Relationship Id="rId14" Type="http://schemas.openxmlformats.org/officeDocument/2006/relationships/hyperlink" Target="https://soundcloud.com/user-489490213/the-parting-pmodadc/s-gcHSaS2ZzW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Schilk/PmodADC" TargetMode="External"/><Relationship Id="rId2" Type="http://schemas.openxmlformats.org/officeDocument/2006/relationships/hyperlink" Target="https://soundcloud.com/user-489490213/sets/pmodadc-demonstration/s-fJryQAe7X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heSchilk/PmodADC/tree/master/Characterization" TargetMode="External"/><Relationship Id="rId4" Type="http://schemas.openxmlformats.org/officeDocument/2006/relationships/hyperlink" Target="https://github.com/TheSchilk/PmodADC/tree/master/ProductionFil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xqhHt8jnj0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D7DE-F998-42BA-AA1C-745C8F563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discrete </a:t>
            </a:r>
            <a:br>
              <a:rPr lang="en-US" dirty="0"/>
            </a:br>
            <a:r>
              <a:rPr lang="en-US" dirty="0"/>
              <a:t>SAR ADC/DAC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0536E-7A6B-4376-A982-4F3B09218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Philipp Schilk HS2020</a:t>
            </a:r>
          </a:p>
          <a:p>
            <a:r>
              <a:rPr lang="en-US" dirty="0">
                <a:solidFill>
                  <a:schemeClr val="bg1"/>
                </a:solidFill>
              </a:rPr>
              <a:t>P&amp;S “</a:t>
            </a:r>
            <a:r>
              <a:rPr lang="en-US" b="0" i="0" dirty="0" err="1">
                <a:solidFill>
                  <a:schemeClr val="bg1"/>
                </a:solidFill>
                <a:effectLst/>
                <a:latin typeface="wf_segoe-ui_normal"/>
              </a:rPr>
              <a:t>iCEBreaker</a:t>
            </a:r>
            <a:r>
              <a:rPr lang="en-US" b="0" i="0" dirty="0">
                <a:solidFill>
                  <a:schemeClr val="bg1"/>
                </a:solidFill>
                <a:effectLst/>
                <a:latin typeface="wf_segoe-ui_normal"/>
              </a:rPr>
              <a:t> FPGA For IoT Sensing Systems”</a:t>
            </a:r>
          </a:p>
          <a:p>
            <a:r>
              <a:rPr lang="en-US" dirty="0">
                <a:solidFill>
                  <a:schemeClr val="bg1"/>
                </a:solidFill>
              </a:rPr>
              <a:t>Center for Project Based Learning / ETH </a:t>
            </a:r>
            <a:r>
              <a:rPr lang="en-US" dirty="0" err="1">
                <a:solidFill>
                  <a:schemeClr val="bg1"/>
                </a:solidFill>
              </a:rPr>
              <a:t>Zuerich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C730-3C4A-456D-A9E3-66F73E6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Implementation: ADC Interface</a:t>
            </a:r>
            <a:endParaRPr lang="en-A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D27BAD-BA8C-40E2-AD9C-371C5975B1C6}"/>
              </a:ext>
            </a:extLst>
          </p:cNvPr>
          <p:cNvSpPr/>
          <p:nvPr/>
        </p:nvSpPr>
        <p:spPr>
          <a:xfrm>
            <a:off x="3205795" y="4459794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S&amp;H: Sample</a:t>
            </a:r>
            <a:endParaRPr lang="en-A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67EE16-2643-4913-B478-CE1CEC4BE485}"/>
              </a:ext>
            </a:extLst>
          </p:cNvPr>
          <p:cNvSpPr/>
          <p:nvPr/>
        </p:nvSpPr>
        <p:spPr>
          <a:xfrm>
            <a:off x="5285874" y="2908664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S&amp;H: Settle</a:t>
            </a:r>
            <a:endParaRPr lang="en-A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62E31B-6072-4011-BAA9-056A4CBA70F8}"/>
              </a:ext>
            </a:extLst>
          </p:cNvPr>
          <p:cNvSpPr/>
          <p:nvPr/>
        </p:nvSpPr>
        <p:spPr>
          <a:xfrm>
            <a:off x="7499016" y="4459793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 SET</a:t>
            </a:r>
            <a:endParaRPr lang="en-AT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0B24FA-1761-4A89-A420-CF1D01C3767F}"/>
              </a:ext>
            </a:extLst>
          </p:cNvPr>
          <p:cNvSpPr/>
          <p:nvPr/>
        </p:nvSpPr>
        <p:spPr>
          <a:xfrm>
            <a:off x="1976654" y="4459794"/>
            <a:ext cx="1229141" cy="1581052"/>
          </a:xfrm>
          <a:custGeom>
            <a:avLst/>
            <a:gdLst>
              <a:gd name="connsiteX0" fmla="*/ 1229141 w 1229141"/>
              <a:gd name="connsiteY0" fmla="*/ 1102237 h 1581052"/>
              <a:gd name="connsiteX1" fmla="*/ 1079916 w 1229141"/>
              <a:gd name="connsiteY1" fmla="*/ 1381637 h 1581052"/>
              <a:gd name="connsiteX2" fmla="*/ 479841 w 1229141"/>
              <a:gd name="connsiteY2" fmla="*/ 1578487 h 1581052"/>
              <a:gd name="connsiteX3" fmla="*/ 67091 w 1229141"/>
              <a:gd name="connsiteY3" fmla="*/ 1241937 h 1581052"/>
              <a:gd name="connsiteX4" fmla="*/ 48041 w 1229141"/>
              <a:gd name="connsiteY4" fmla="*/ 511687 h 1581052"/>
              <a:gd name="connsiteX5" fmla="*/ 536991 w 1229141"/>
              <a:gd name="connsiteY5" fmla="*/ 10037 h 1581052"/>
              <a:gd name="connsiteX6" fmla="*/ 1130716 w 1229141"/>
              <a:gd name="connsiteY6" fmla="*/ 184662 h 158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141" h="1581052">
                <a:moveTo>
                  <a:pt x="1229141" y="1102237"/>
                </a:moveTo>
                <a:cubicBezTo>
                  <a:pt x="1216970" y="1202249"/>
                  <a:pt x="1204799" y="1302262"/>
                  <a:pt x="1079916" y="1381637"/>
                </a:cubicBezTo>
                <a:cubicBezTo>
                  <a:pt x="955033" y="1461012"/>
                  <a:pt x="648645" y="1601770"/>
                  <a:pt x="479841" y="1578487"/>
                </a:cubicBezTo>
                <a:cubicBezTo>
                  <a:pt x="311037" y="1555204"/>
                  <a:pt x="139058" y="1419737"/>
                  <a:pt x="67091" y="1241937"/>
                </a:cubicBezTo>
                <a:cubicBezTo>
                  <a:pt x="-4876" y="1064137"/>
                  <a:pt x="-30276" y="717004"/>
                  <a:pt x="48041" y="511687"/>
                </a:cubicBezTo>
                <a:cubicBezTo>
                  <a:pt x="126358" y="306370"/>
                  <a:pt x="356545" y="64541"/>
                  <a:pt x="536991" y="10037"/>
                </a:cubicBezTo>
                <a:cubicBezTo>
                  <a:pt x="717437" y="-44467"/>
                  <a:pt x="1014828" y="138624"/>
                  <a:pt x="1130716" y="184662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11688F7-177A-4EEC-8379-9E68FCBC80FC}"/>
              </a:ext>
            </a:extLst>
          </p:cNvPr>
          <p:cNvSpPr/>
          <p:nvPr/>
        </p:nvSpPr>
        <p:spPr>
          <a:xfrm rot="5750332">
            <a:off x="5466190" y="1519467"/>
            <a:ext cx="1229141" cy="1581052"/>
          </a:xfrm>
          <a:custGeom>
            <a:avLst/>
            <a:gdLst>
              <a:gd name="connsiteX0" fmla="*/ 1229141 w 1229141"/>
              <a:gd name="connsiteY0" fmla="*/ 1102237 h 1581052"/>
              <a:gd name="connsiteX1" fmla="*/ 1079916 w 1229141"/>
              <a:gd name="connsiteY1" fmla="*/ 1381637 h 1581052"/>
              <a:gd name="connsiteX2" fmla="*/ 479841 w 1229141"/>
              <a:gd name="connsiteY2" fmla="*/ 1578487 h 1581052"/>
              <a:gd name="connsiteX3" fmla="*/ 67091 w 1229141"/>
              <a:gd name="connsiteY3" fmla="*/ 1241937 h 1581052"/>
              <a:gd name="connsiteX4" fmla="*/ 48041 w 1229141"/>
              <a:gd name="connsiteY4" fmla="*/ 511687 h 1581052"/>
              <a:gd name="connsiteX5" fmla="*/ 536991 w 1229141"/>
              <a:gd name="connsiteY5" fmla="*/ 10037 h 1581052"/>
              <a:gd name="connsiteX6" fmla="*/ 1130716 w 1229141"/>
              <a:gd name="connsiteY6" fmla="*/ 184662 h 158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141" h="1581052">
                <a:moveTo>
                  <a:pt x="1229141" y="1102237"/>
                </a:moveTo>
                <a:cubicBezTo>
                  <a:pt x="1216970" y="1202249"/>
                  <a:pt x="1204799" y="1302262"/>
                  <a:pt x="1079916" y="1381637"/>
                </a:cubicBezTo>
                <a:cubicBezTo>
                  <a:pt x="955033" y="1461012"/>
                  <a:pt x="648645" y="1601770"/>
                  <a:pt x="479841" y="1578487"/>
                </a:cubicBezTo>
                <a:cubicBezTo>
                  <a:pt x="311037" y="1555204"/>
                  <a:pt x="139058" y="1419737"/>
                  <a:pt x="67091" y="1241937"/>
                </a:cubicBezTo>
                <a:cubicBezTo>
                  <a:pt x="-4876" y="1064137"/>
                  <a:pt x="-30276" y="717004"/>
                  <a:pt x="48041" y="511687"/>
                </a:cubicBezTo>
                <a:cubicBezTo>
                  <a:pt x="126358" y="306370"/>
                  <a:pt x="356545" y="64541"/>
                  <a:pt x="536991" y="10037"/>
                </a:cubicBezTo>
                <a:cubicBezTo>
                  <a:pt x="717437" y="-44467"/>
                  <a:pt x="1014828" y="138624"/>
                  <a:pt x="1130716" y="184662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775156-88F2-4995-8ECF-4462D01B8640}"/>
              </a:ext>
            </a:extLst>
          </p:cNvPr>
          <p:cNvSpPr/>
          <p:nvPr/>
        </p:nvSpPr>
        <p:spPr>
          <a:xfrm rot="12665321">
            <a:off x="9005257" y="4663592"/>
            <a:ext cx="1229141" cy="1581052"/>
          </a:xfrm>
          <a:custGeom>
            <a:avLst/>
            <a:gdLst>
              <a:gd name="connsiteX0" fmla="*/ 1229141 w 1229141"/>
              <a:gd name="connsiteY0" fmla="*/ 1102237 h 1581052"/>
              <a:gd name="connsiteX1" fmla="*/ 1079916 w 1229141"/>
              <a:gd name="connsiteY1" fmla="*/ 1381637 h 1581052"/>
              <a:gd name="connsiteX2" fmla="*/ 479841 w 1229141"/>
              <a:gd name="connsiteY2" fmla="*/ 1578487 h 1581052"/>
              <a:gd name="connsiteX3" fmla="*/ 67091 w 1229141"/>
              <a:gd name="connsiteY3" fmla="*/ 1241937 h 1581052"/>
              <a:gd name="connsiteX4" fmla="*/ 48041 w 1229141"/>
              <a:gd name="connsiteY4" fmla="*/ 511687 h 1581052"/>
              <a:gd name="connsiteX5" fmla="*/ 536991 w 1229141"/>
              <a:gd name="connsiteY5" fmla="*/ 10037 h 1581052"/>
              <a:gd name="connsiteX6" fmla="*/ 1130716 w 1229141"/>
              <a:gd name="connsiteY6" fmla="*/ 184662 h 158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141" h="1581052">
                <a:moveTo>
                  <a:pt x="1229141" y="1102237"/>
                </a:moveTo>
                <a:cubicBezTo>
                  <a:pt x="1216970" y="1202249"/>
                  <a:pt x="1204799" y="1302262"/>
                  <a:pt x="1079916" y="1381637"/>
                </a:cubicBezTo>
                <a:cubicBezTo>
                  <a:pt x="955033" y="1461012"/>
                  <a:pt x="648645" y="1601770"/>
                  <a:pt x="479841" y="1578487"/>
                </a:cubicBezTo>
                <a:cubicBezTo>
                  <a:pt x="311037" y="1555204"/>
                  <a:pt x="139058" y="1419737"/>
                  <a:pt x="67091" y="1241937"/>
                </a:cubicBezTo>
                <a:cubicBezTo>
                  <a:pt x="-4876" y="1064137"/>
                  <a:pt x="-30276" y="717004"/>
                  <a:pt x="48041" y="511687"/>
                </a:cubicBezTo>
                <a:cubicBezTo>
                  <a:pt x="126358" y="306370"/>
                  <a:pt x="356545" y="64541"/>
                  <a:pt x="536991" y="10037"/>
                </a:cubicBezTo>
                <a:cubicBezTo>
                  <a:pt x="717437" y="-44467"/>
                  <a:pt x="1014828" y="138624"/>
                  <a:pt x="1130716" y="184662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61DEA-7FE0-4872-8F39-B5D827E2BEBC}"/>
              </a:ext>
            </a:extLst>
          </p:cNvPr>
          <p:cNvCxnSpPr>
            <a:cxnSpLocks/>
          </p:cNvCxnSpPr>
          <p:nvPr/>
        </p:nvCxnSpPr>
        <p:spPr>
          <a:xfrm flipV="1">
            <a:off x="4692985" y="3902063"/>
            <a:ext cx="669064" cy="647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1855AA-B6B6-4BF6-A3CC-EF5A3A554874}"/>
              </a:ext>
            </a:extLst>
          </p:cNvPr>
          <p:cNvCxnSpPr>
            <a:cxnSpLocks/>
          </p:cNvCxnSpPr>
          <p:nvPr/>
        </p:nvCxnSpPr>
        <p:spPr>
          <a:xfrm>
            <a:off x="6882430" y="3785754"/>
            <a:ext cx="720637" cy="674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117D80-2D0C-4F29-BD19-9860E01E41AA}"/>
              </a:ext>
            </a:extLst>
          </p:cNvPr>
          <p:cNvCxnSpPr>
            <a:cxnSpLocks/>
          </p:cNvCxnSpPr>
          <p:nvPr/>
        </p:nvCxnSpPr>
        <p:spPr>
          <a:xfrm flipH="1">
            <a:off x="5238283" y="5021684"/>
            <a:ext cx="18572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6021E9-9B46-4603-A3A2-66388D9B60C1}"/>
              </a:ext>
            </a:extLst>
          </p:cNvPr>
          <p:cNvSpPr txBox="1"/>
          <p:nvPr/>
        </p:nvSpPr>
        <p:spPr>
          <a:xfrm rot="18733164">
            <a:off x="4100841" y="3372257"/>
            <a:ext cx="171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finished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46C92-C6EF-40A1-936A-41D5B183FC51}"/>
              </a:ext>
            </a:extLst>
          </p:cNvPr>
          <p:cNvSpPr txBox="1"/>
          <p:nvPr/>
        </p:nvSpPr>
        <p:spPr>
          <a:xfrm>
            <a:off x="2125839" y="4122773"/>
            <a:ext cx="171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F838ED-ED7A-4C56-89A4-3C642A6C195D}"/>
              </a:ext>
            </a:extLst>
          </p:cNvPr>
          <p:cNvSpPr txBox="1"/>
          <p:nvPr/>
        </p:nvSpPr>
        <p:spPr>
          <a:xfrm rot="2637368">
            <a:off x="6893826" y="3709754"/>
            <a:ext cx="171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Settling finished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30BA6-C293-4832-AD90-2556C2F0BEA2}"/>
              </a:ext>
            </a:extLst>
          </p:cNvPr>
          <p:cNvSpPr txBox="1"/>
          <p:nvPr/>
        </p:nvSpPr>
        <p:spPr>
          <a:xfrm>
            <a:off x="5522769" y="1793846"/>
            <a:ext cx="171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AFE7E3-EE9F-49F1-955B-1207F5F8F953}"/>
              </a:ext>
            </a:extLst>
          </p:cNvPr>
          <p:cNvSpPr txBox="1"/>
          <p:nvPr/>
        </p:nvSpPr>
        <p:spPr>
          <a:xfrm>
            <a:off x="5577307" y="5101208"/>
            <a:ext cx="171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</a:t>
            </a:r>
          </a:p>
          <a:p>
            <a:r>
              <a:rPr lang="en-US" dirty="0"/>
              <a:t>done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4D293-8200-4EDD-B3F8-4BECA5190543}"/>
              </a:ext>
            </a:extLst>
          </p:cNvPr>
          <p:cNvSpPr txBox="1"/>
          <p:nvPr/>
        </p:nvSpPr>
        <p:spPr>
          <a:xfrm>
            <a:off x="9125261" y="3967443"/>
            <a:ext cx="171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 not</a:t>
            </a:r>
          </a:p>
          <a:p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1759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C730-3C4A-456D-A9E3-66F73E61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22819" cy="1356360"/>
          </a:xfrm>
        </p:spPr>
        <p:txBody>
          <a:bodyPr/>
          <a:lstStyle/>
          <a:p>
            <a:r>
              <a:rPr lang="en-US" dirty="0"/>
              <a:t>Verilog Implementation: Computer Interface</a:t>
            </a:r>
            <a:endParaRPr lang="en-AT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D51D8-CE56-4793-BC80-217A8ACCC379}"/>
              </a:ext>
            </a:extLst>
          </p:cNvPr>
          <p:cNvSpPr/>
          <p:nvPr/>
        </p:nvSpPr>
        <p:spPr>
          <a:xfrm>
            <a:off x="3019529" y="3024739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</a:t>
            </a:r>
            <a:endParaRPr lang="en-A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3D4B8-5DB2-47E2-9CEC-5D0B1BABCAF9}"/>
              </a:ext>
            </a:extLst>
          </p:cNvPr>
          <p:cNvSpPr/>
          <p:nvPr/>
        </p:nvSpPr>
        <p:spPr>
          <a:xfrm>
            <a:off x="5788304" y="1965960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1</a:t>
            </a:r>
            <a:endParaRPr lang="en-A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788214-3C6B-4347-A1D1-0978CD86647C}"/>
              </a:ext>
            </a:extLst>
          </p:cNvPr>
          <p:cNvSpPr/>
          <p:nvPr/>
        </p:nvSpPr>
        <p:spPr>
          <a:xfrm>
            <a:off x="8419009" y="2914672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2</a:t>
            </a:r>
            <a:endParaRPr lang="en-A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7DC47B-327C-45E5-80A8-7805FB86553C}"/>
              </a:ext>
            </a:extLst>
          </p:cNvPr>
          <p:cNvSpPr/>
          <p:nvPr/>
        </p:nvSpPr>
        <p:spPr>
          <a:xfrm>
            <a:off x="7624123" y="4955138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RX1</a:t>
            </a:r>
            <a:endParaRPr lang="en-A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189E87-9FAC-4D06-97B6-34EECBAA2FDD}"/>
              </a:ext>
            </a:extLst>
          </p:cNvPr>
          <p:cNvSpPr/>
          <p:nvPr/>
        </p:nvSpPr>
        <p:spPr>
          <a:xfrm>
            <a:off x="4720057" y="4955137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RX2</a:t>
            </a:r>
            <a:endParaRPr lang="en-A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4CB1DD-CA7A-4ECB-848A-FA76E7FE4B5F}"/>
              </a:ext>
            </a:extLst>
          </p:cNvPr>
          <p:cNvCxnSpPr>
            <a:cxnSpLocks/>
          </p:cNvCxnSpPr>
          <p:nvPr/>
        </p:nvCxnSpPr>
        <p:spPr>
          <a:xfrm flipV="1">
            <a:off x="4662776" y="2715929"/>
            <a:ext cx="1057550" cy="584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AD3FE-6F9E-455C-B5B8-89941C453565}"/>
              </a:ext>
            </a:extLst>
          </p:cNvPr>
          <p:cNvCxnSpPr>
            <a:cxnSpLocks/>
          </p:cNvCxnSpPr>
          <p:nvPr/>
        </p:nvCxnSpPr>
        <p:spPr>
          <a:xfrm>
            <a:off x="7454189" y="2647971"/>
            <a:ext cx="964820" cy="533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DD783-72A5-4318-A9D2-C7D2CFCE2E84}"/>
              </a:ext>
            </a:extLst>
          </p:cNvPr>
          <p:cNvCxnSpPr>
            <a:cxnSpLocks/>
          </p:cNvCxnSpPr>
          <p:nvPr/>
        </p:nvCxnSpPr>
        <p:spPr>
          <a:xfrm>
            <a:off x="6895666" y="3072776"/>
            <a:ext cx="1002877" cy="1882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D45E9F-954A-46B6-92BD-2C0BCA2E2848}"/>
              </a:ext>
            </a:extLst>
          </p:cNvPr>
          <p:cNvCxnSpPr>
            <a:cxnSpLocks/>
          </p:cNvCxnSpPr>
          <p:nvPr/>
        </p:nvCxnSpPr>
        <p:spPr>
          <a:xfrm flipH="1">
            <a:off x="8763000" y="4013956"/>
            <a:ext cx="250426" cy="852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FABFBB-FAEF-4921-823E-C75A7E92DF4C}"/>
              </a:ext>
            </a:extLst>
          </p:cNvPr>
          <p:cNvCxnSpPr>
            <a:cxnSpLocks/>
          </p:cNvCxnSpPr>
          <p:nvPr/>
        </p:nvCxnSpPr>
        <p:spPr>
          <a:xfrm flipH="1">
            <a:off x="6415506" y="5528685"/>
            <a:ext cx="1114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471960-77F9-4ECE-8856-3596CADFE916}"/>
              </a:ext>
            </a:extLst>
          </p:cNvPr>
          <p:cNvCxnSpPr>
            <a:cxnSpLocks/>
          </p:cNvCxnSpPr>
          <p:nvPr/>
        </p:nvCxnSpPr>
        <p:spPr>
          <a:xfrm flipH="1" flipV="1">
            <a:off x="4226164" y="4083518"/>
            <a:ext cx="503966" cy="755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EBBF74-0D04-4643-A4E4-12B005B3689B}"/>
              </a:ext>
            </a:extLst>
          </p:cNvPr>
          <p:cNvCxnSpPr>
            <a:cxnSpLocks/>
          </p:cNvCxnSpPr>
          <p:nvPr/>
        </p:nvCxnSpPr>
        <p:spPr>
          <a:xfrm flipH="1" flipV="1">
            <a:off x="4720058" y="3854916"/>
            <a:ext cx="2810331" cy="1299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658F9-315E-4ACA-8360-C80BF718504E}"/>
              </a:ext>
            </a:extLst>
          </p:cNvPr>
          <p:cNvSpPr txBox="1"/>
          <p:nvPr/>
        </p:nvSpPr>
        <p:spPr>
          <a:xfrm rot="19845276">
            <a:off x="4446888" y="2559074"/>
            <a:ext cx="132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Ready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BE081B-1EA1-49C6-9B69-0F0BE64C5366}"/>
              </a:ext>
            </a:extLst>
          </p:cNvPr>
          <p:cNvSpPr txBox="1"/>
          <p:nvPr/>
        </p:nvSpPr>
        <p:spPr>
          <a:xfrm rot="1794527">
            <a:off x="7496348" y="2578304"/>
            <a:ext cx="132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TX1 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75C84-65DD-4788-B1CB-615F520BC736}"/>
              </a:ext>
            </a:extLst>
          </p:cNvPr>
          <p:cNvSpPr txBox="1"/>
          <p:nvPr/>
        </p:nvSpPr>
        <p:spPr>
          <a:xfrm rot="3716714">
            <a:off x="7021831" y="3729018"/>
            <a:ext cx="132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TX1 Failed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158F07-0A69-41EF-8FF9-1797A7423AB4}"/>
              </a:ext>
            </a:extLst>
          </p:cNvPr>
          <p:cNvSpPr txBox="1"/>
          <p:nvPr/>
        </p:nvSpPr>
        <p:spPr>
          <a:xfrm rot="1608735">
            <a:off x="5682857" y="4144052"/>
            <a:ext cx="132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RX1 Failed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A9731B-19ED-41AB-A83F-536EB593EE5A}"/>
              </a:ext>
            </a:extLst>
          </p:cNvPr>
          <p:cNvSpPr txBox="1"/>
          <p:nvPr/>
        </p:nvSpPr>
        <p:spPr>
          <a:xfrm>
            <a:off x="6583190" y="5573849"/>
            <a:ext cx="132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RX1 OK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EBABFF7-5786-497C-A58F-A7044DF62230}"/>
              </a:ext>
            </a:extLst>
          </p:cNvPr>
          <p:cNvSpPr/>
          <p:nvPr/>
        </p:nvSpPr>
        <p:spPr>
          <a:xfrm rot="196274">
            <a:off x="2036804" y="2857722"/>
            <a:ext cx="1229141" cy="1581052"/>
          </a:xfrm>
          <a:custGeom>
            <a:avLst/>
            <a:gdLst>
              <a:gd name="connsiteX0" fmla="*/ 1229141 w 1229141"/>
              <a:gd name="connsiteY0" fmla="*/ 1102237 h 1581052"/>
              <a:gd name="connsiteX1" fmla="*/ 1079916 w 1229141"/>
              <a:gd name="connsiteY1" fmla="*/ 1381637 h 1581052"/>
              <a:gd name="connsiteX2" fmla="*/ 479841 w 1229141"/>
              <a:gd name="connsiteY2" fmla="*/ 1578487 h 1581052"/>
              <a:gd name="connsiteX3" fmla="*/ 67091 w 1229141"/>
              <a:gd name="connsiteY3" fmla="*/ 1241937 h 1581052"/>
              <a:gd name="connsiteX4" fmla="*/ 48041 w 1229141"/>
              <a:gd name="connsiteY4" fmla="*/ 511687 h 1581052"/>
              <a:gd name="connsiteX5" fmla="*/ 536991 w 1229141"/>
              <a:gd name="connsiteY5" fmla="*/ 10037 h 1581052"/>
              <a:gd name="connsiteX6" fmla="*/ 1130716 w 1229141"/>
              <a:gd name="connsiteY6" fmla="*/ 184662 h 158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141" h="1581052">
                <a:moveTo>
                  <a:pt x="1229141" y="1102237"/>
                </a:moveTo>
                <a:cubicBezTo>
                  <a:pt x="1216970" y="1202249"/>
                  <a:pt x="1204799" y="1302262"/>
                  <a:pt x="1079916" y="1381637"/>
                </a:cubicBezTo>
                <a:cubicBezTo>
                  <a:pt x="955033" y="1461012"/>
                  <a:pt x="648645" y="1601770"/>
                  <a:pt x="479841" y="1578487"/>
                </a:cubicBezTo>
                <a:cubicBezTo>
                  <a:pt x="311037" y="1555204"/>
                  <a:pt x="139058" y="1419737"/>
                  <a:pt x="67091" y="1241937"/>
                </a:cubicBezTo>
                <a:cubicBezTo>
                  <a:pt x="-4876" y="1064137"/>
                  <a:pt x="-30276" y="717004"/>
                  <a:pt x="48041" y="511687"/>
                </a:cubicBezTo>
                <a:cubicBezTo>
                  <a:pt x="126358" y="306370"/>
                  <a:pt x="356545" y="64541"/>
                  <a:pt x="536991" y="10037"/>
                </a:cubicBezTo>
                <a:cubicBezTo>
                  <a:pt x="717437" y="-44467"/>
                  <a:pt x="1014828" y="138624"/>
                  <a:pt x="1130716" y="184662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F8AF2B-E061-42A7-8989-5BCF3456C8C6}"/>
              </a:ext>
            </a:extLst>
          </p:cNvPr>
          <p:cNvSpPr txBox="1"/>
          <p:nvPr/>
        </p:nvSpPr>
        <p:spPr>
          <a:xfrm>
            <a:off x="2185989" y="2520701"/>
            <a:ext cx="171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</p:spTree>
    <p:extLst>
      <p:ext uri="{BB962C8B-B14F-4D97-AF65-F5344CB8AC3E}">
        <p14:creationId xmlns:p14="http://schemas.microsoft.com/office/powerpoint/2010/main" val="147510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25D8-39A2-4154-B227-D7B5C0E7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B518-D4BE-4A06-9C0F-D66DEC178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7473" r="13616" b="34072"/>
          <a:stretch/>
        </p:blipFill>
        <p:spPr>
          <a:xfrm>
            <a:off x="3094916" y="1545771"/>
            <a:ext cx="6002168" cy="268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721FC-3FA5-40A6-AEF6-029A61447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14906" r="13886" b="40713"/>
          <a:stretch/>
        </p:blipFill>
        <p:spPr>
          <a:xfrm>
            <a:off x="3094915" y="4297680"/>
            <a:ext cx="6019623" cy="20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E763-9F6F-4E2B-AE1B-A1337CBD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AT" dirty="0"/>
          </a:p>
        </p:txBody>
      </p:sp>
      <p:pic>
        <p:nvPicPr>
          <p:cNvPr id="4" name="Online Media 3" title="PmodADC / PmodDAC Demo">
            <a:hlinkClick r:id="" action="ppaction://media"/>
            <a:extLst>
              <a:ext uri="{FF2B5EF4-FFF2-40B4-BE49-F238E27FC236}">
                <a16:creationId xmlns:a16="http://schemas.microsoft.com/office/drawing/2014/main" id="{DA75DA0C-8DD9-47BD-BADC-BF444557DDD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05075" y="2057400"/>
            <a:ext cx="714851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67D8-4C21-4B74-BDC8-6BAC429B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DAE8-276B-43EB-9516-659E82E4E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793" y="4748348"/>
            <a:ext cx="9872871" cy="40386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https://github.com/TheSchilk/PmodADC</a:t>
            </a:r>
            <a:endParaRPr lang="en-US" dirty="0"/>
          </a:p>
          <a:p>
            <a:r>
              <a:rPr lang="en-US" sz="2400" dirty="0">
                <a:hlinkClick r:id="rId3"/>
              </a:rPr>
              <a:t>https://soundcloud.com/user-489490213/sets/pmodadc-demonstration/s-fJryQAe7XSp</a:t>
            </a:r>
            <a:endParaRPr lang="en-US" sz="2400" dirty="0"/>
          </a:p>
          <a:p>
            <a:pPr marL="45720" indent="0">
              <a:buNone/>
            </a:pPr>
            <a:endParaRPr lang="en-US" dirty="0"/>
          </a:p>
          <a:p>
            <a:endParaRPr lang="en-A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D38C44-FDCB-4FF5-B77F-8A9CB812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8214"/>
              </p:ext>
            </p:extLst>
          </p:nvPr>
        </p:nvGraphicFramePr>
        <p:xfrm>
          <a:off x="1143000" y="2061754"/>
          <a:ext cx="9872664" cy="2026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07213642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84647640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722369610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364197972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Song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Original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PmodADC Demo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PmodDAC Demo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06558784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New Hero in Town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88063022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Protofunk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20438382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Whiskey on the Mississippi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77089774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The Parting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63341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08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D4BF-8A18-4EC6-926A-66BA99C2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5726"/>
            <a:ext cx="9875520" cy="1356360"/>
          </a:xfrm>
        </p:spPr>
        <p:txBody>
          <a:bodyPr/>
          <a:lstStyle/>
          <a:p>
            <a:r>
              <a:rPr lang="en-US" dirty="0"/>
              <a:t>Characterization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B8918-5334-4B9D-A524-5C93921A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12469"/>
          <a:stretch/>
        </p:blipFill>
        <p:spPr>
          <a:xfrm>
            <a:off x="1447800" y="1667933"/>
            <a:ext cx="9144000" cy="47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D4BF-8A18-4EC6-926A-66BA99C2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5726"/>
            <a:ext cx="9875520" cy="1356360"/>
          </a:xfrm>
        </p:spPr>
        <p:txBody>
          <a:bodyPr/>
          <a:lstStyle/>
          <a:p>
            <a:r>
              <a:rPr lang="en-US" dirty="0"/>
              <a:t>Characterization Results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31600-1703-4124-A76E-1E310EB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75" y="1992086"/>
            <a:ext cx="4518057" cy="3733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46B8-CA38-4A4B-8BB0-B4D5F6D1C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062" y="468564"/>
            <a:ext cx="3812439" cy="3047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CC6AB-3977-4453-80B3-BCBAD892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715" y="3515608"/>
            <a:ext cx="3585131" cy="30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D4BF-8A18-4EC6-926A-66BA99C2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5726"/>
            <a:ext cx="9875520" cy="1356360"/>
          </a:xfrm>
        </p:spPr>
        <p:txBody>
          <a:bodyPr/>
          <a:lstStyle/>
          <a:p>
            <a:r>
              <a:rPr lang="en-US" dirty="0"/>
              <a:t>Characterization Results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CCCB1-99ED-4B43-9AD0-9D0D8BE7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38" y="1729970"/>
            <a:ext cx="5302523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D4BF-8A18-4EC6-926A-66BA99C2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5726"/>
            <a:ext cx="9875520" cy="1356360"/>
          </a:xfrm>
        </p:spPr>
        <p:txBody>
          <a:bodyPr/>
          <a:lstStyle/>
          <a:p>
            <a:r>
              <a:rPr lang="en-US" dirty="0"/>
              <a:t>Characterization Results</a:t>
            </a:r>
            <a:endParaRPr lang="en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FD39F-B3DF-4004-B68D-B82EE6F4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96" y="1925963"/>
            <a:ext cx="4921503" cy="40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3A968-8758-41D6-867D-2F94EF8E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158" y="1903736"/>
            <a:ext cx="5372376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9CF6-0F31-450F-9499-3B92E9E0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05097"/>
            <a:ext cx="9872871" cy="5590903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  <a:p>
            <a:r>
              <a:rPr lang="en-US" dirty="0"/>
              <a:t>Comparison Recordings:</a:t>
            </a:r>
          </a:p>
          <a:p>
            <a:pPr lvl="1"/>
            <a:r>
              <a:rPr lang="en-US" sz="1600" dirty="0">
                <a:hlinkClick r:id="rId2"/>
              </a:rPr>
              <a:t>https://soundcloud.com/user-489490213/sets/pmodadc-demonstration/s-fJryQAe7XSp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All Design Files, Code, Scripts, Characterization Reports, Documentation, … :</a:t>
            </a:r>
          </a:p>
          <a:p>
            <a:pPr lvl="1"/>
            <a:r>
              <a:rPr lang="en-US" dirty="0">
                <a:hlinkClick r:id="rId3"/>
              </a:rPr>
              <a:t>https://github.com/TheSchilk/PmodADC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Particular:</a:t>
            </a:r>
          </a:p>
          <a:p>
            <a:pPr lvl="2"/>
            <a:r>
              <a:rPr lang="en-US" dirty="0" err="1"/>
              <a:t>KiCAD</a:t>
            </a:r>
            <a:r>
              <a:rPr lang="en-US" dirty="0"/>
              <a:t> Projects</a:t>
            </a:r>
          </a:p>
          <a:p>
            <a:pPr lvl="2"/>
            <a:r>
              <a:rPr lang="en-US" dirty="0"/>
              <a:t>Schematics/</a:t>
            </a:r>
            <a:r>
              <a:rPr lang="en-US" dirty="0" err="1"/>
              <a:t>Gerbers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https://github.com/TheSchilk/PmodADC/tree/master/ProductionFiles</a:t>
            </a:r>
            <a:r>
              <a:rPr lang="en-US" sz="1600" dirty="0"/>
              <a:t>)</a:t>
            </a:r>
          </a:p>
          <a:p>
            <a:pPr lvl="2"/>
            <a:r>
              <a:rPr lang="en-US" dirty="0"/>
              <a:t>Verilog</a:t>
            </a:r>
          </a:p>
          <a:p>
            <a:pPr lvl="2"/>
            <a:r>
              <a:rPr lang="en-US" dirty="0"/>
              <a:t>Characterization Results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https://github.com/TheSchilk/PmodADC/tree/master/Characterization</a:t>
            </a:r>
            <a:r>
              <a:rPr lang="en-US" sz="1600" dirty="0"/>
              <a:t> )</a:t>
            </a:r>
          </a:p>
          <a:p>
            <a:pPr lvl="2"/>
            <a:r>
              <a:rPr lang="en-US" dirty="0"/>
              <a:t>Interface Scripts </a:t>
            </a:r>
          </a:p>
          <a:p>
            <a:pPr marL="27432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80094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A9E5-82F8-4734-8D86-C0F030AA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631508"/>
          </a:xfrm>
        </p:spPr>
        <p:txBody>
          <a:bodyPr/>
          <a:lstStyle/>
          <a:p>
            <a:r>
              <a:rPr lang="en-US" dirty="0"/>
              <a:t>Overview</a:t>
            </a:r>
            <a:endParaRPr lang="en-AT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3550EE-FEBE-4236-9B2B-4385196A46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r="235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948D5-8718-4562-A9AE-7B632079E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1864519"/>
            <a:ext cx="3931920" cy="3850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ADC and DAC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14bit Resolution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41kHz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Circuit and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Realtime Bidirectional USB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Scripts for Recording and Playback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Scripts for Recording, Playback, and Characterization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2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2D9F-4249-45A0-81ED-E1CFD051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3503-074A-45A6-B52B-C6A7421E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Online Media 2" title="SMD Reflow">
            <a:hlinkClick r:id="" action="ppaction://media"/>
            <a:extLst>
              <a:ext uri="{FF2B5EF4-FFF2-40B4-BE49-F238E27FC236}">
                <a16:creationId xmlns:a16="http://schemas.microsoft.com/office/drawing/2014/main" id="{A9C1AD02-CFB3-4D0F-8A47-2509B9E9E1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63093" y="1993582"/>
            <a:ext cx="7564120" cy="42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6523-B1C3-4B7D-80EE-87F8E78A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4735282" cy="1356360"/>
          </a:xfrm>
        </p:spPr>
        <p:txBody>
          <a:bodyPr/>
          <a:lstStyle/>
          <a:p>
            <a:r>
              <a:rPr lang="en-US" dirty="0"/>
              <a:t>Operating Principle</a:t>
            </a:r>
            <a:endParaRPr lang="en-A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AFA6B6-C85A-4B14-96DA-FCC3BCE1F5C1}"/>
              </a:ext>
            </a:extLst>
          </p:cNvPr>
          <p:cNvSpPr/>
          <p:nvPr/>
        </p:nvSpPr>
        <p:spPr>
          <a:xfrm>
            <a:off x="4270201" y="2813989"/>
            <a:ext cx="68262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18EE18F-8802-4E97-B434-F5D17256FE51}"/>
              </a:ext>
            </a:extLst>
          </p:cNvPr>
          <p:cNvSpPr/>
          <p:nvPr/>
        </p:nvSpPr>
        <p:spPr>
          <a:xfrm>
            <a:off x="4270201" y="3770299"/>
            <a:ext cx="844550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1F0C4D9-1C49-472D-ADB9-789484964D42}"/>
              </a:ext>
            </a:extLst>
          </p:cNvPr>
          <p:cNvSpPr/>
          <p:nvPr/>
        </p:nvSpPr>
        <p:spPr>
          <a:xfrm rot="5400000">
            <a:off x="5646576" y="3324530"/>
            <a:ext cx="685800" cy="591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FD6CB-6356-4EBA-AB15-BF2EB48767D7}"/>
              </a:ext>
            </a:extLst>
          </p:cNvPr>
          <p:cNvSpPr txBox="1"/>
          <p:nvPr/>
        </p:nvSpPr>
        <p:spPr>
          <a:xfrm>
            <a:off x="5623959" y="3266190"/>
            <a:ext cx="316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-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6EE0855-4766-4B85-BFE2-F06E600BC7BF}"/>
              </a:ext>
            </a:extLst>
          </p:cNvPr>
          <p:cNvSpPr/>
          <p:nvPr/>
        </p:nvSpPr>
        <p:spPr>
          <a:xfrm rot="5400000">
            <a:off x="1723522" y="2861286"/>
            <a:ext cx="685800" cy="591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AFE1AE-6DDB-4968-9DF9-CFD917C97A4B}"/>
              </a:ext>
            </a:extLst>
          </p:cNvPr>
          <p:cNvSpPr/>
          <p:nvPr/>
        </p:nvSpPr>
        <p:spPr>
          <a:xfrm>
            <a:off x="2876314" y="2813989"/>
            <a:ext cx="80267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970C9-C77A-40D2-B638-765843C318E0}"/>
              </a:ext>
            </a:extLst>
          </p:cNvPr>
          <p:cNvSpPr/>
          <p:nvPr/>
        </p:nvSpPr>
        <p:spPr>
          <a:xfrm>
            <a:off x="2953234" y="2895268"/>
            <a:ext cx="640754" cy="5213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653C7-A815-4113-9725-CDF5E8E18982}"/>
              </a:ext>
            </a:extLst>
          </p:cNvPr>
          <p:cNvSpPr txBox="1"/>
          <p:nvPr/>
        </p:nvSpPr>
        <p:spPr>
          <a:xfrm>
            <a:off x="4301973" y="249635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S&amp;H</a:t>
            </a:r>
            <a:endParaRPr lang="en-A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9A1EF-BA33-4FBF-B870-A427CE42407D}"/>
              </a:ext>
            </a:extLst>
          </p:cNvPr>
          <p:cNvSpPr txBox="1"/>
          <p:nvPr/>
        </p:nvSpPr>
        <p:spPr>
          <a:xfrm>
            <a:off x="2938720" y="249635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  <a:endParaRPr lang="en-A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1C724-553E-4CF3-A41F-EBF2ADB50335}"/>
              </a:ext>
            </a:extLst>
          </p:cNvPr>
          <p:cNvSpPr txBox="1"/>
          <p:nvPr/>
        </p:nvSpPr>
        <p:spPr>
          <a:xfrm>
            <a:off x="1452668" y="2468291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Amplifier</a:t>
            </a:r>
            <a:endParaRPr lang="en-A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EFC6E-820C-4DA1-831D-0E79B2FDD930}"/>
              </a:ext>
            </a:extLst>
          </p:cNvPr>
          <p:cNvSpPr txBox="1"/>
          <p:nvPr/>
        </p:nvSpPr>
        <p:spPr>
          <a:xfrm>
            <a:off x="4299069" y="4372327"/>
            <a:ext cx="62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  <a:endParaRPr lang="en-A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0DC57-08AC-48F7-8F34-360824F59A23}"/>
              </a:ext>
            </a:extLst>
          </p:cNvPr>
          <p:cNvSpPr txBox="1"/>
          <p:nvPr/>
        </p:nvSpPr>
        <p:spPr>
          <a:xfrm>
            <a:off x="5318459" y="286577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Comparator</a:t>
            </a:r>
            <a:endParaRPr lang="en-AT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679AF5-BA23-4B48-B4C3-443D58F5DC18}"/>
              </a:ext>
            </a:extLst>
          </p:cNvPr>
          <p:cNvCxnSpPr>
            <a:cxnSpLocks/>
          </p:cNvCxnSpPr>
          <p:nvPr/>
        </p:nvCxnSpPr>
        <p:spPr>
          <a:xfrm>
            <a:off x="4952826" y="3154983"/>
            <a:ext cx="32831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4AEBCC-58E5-457C-AF63-373942BFD112}"/>
              </a:ext>
            </a:extLst>
          </p:cNvPr>
          <p:cNvCxnSpPr>
            <a:cxnSpLocks/>
          </p:cNvCxnSpPr>
          <p:nvPr/>
        </p:nvCxnSpPr>
        <p:spPr>
          <a:xfrm flipH="1">
            <a:off x="5281144" y="3154983"/>
            <a:ext cx="1" cy="3448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37C13C-3183-45B8-9E67-55AD98EEFEF6}"/>
              </a:ext>
            </a:extLst>
          </p:cNvPr>
          <p:cNvCxnSpPr>
            <a:cxnSpLocks/>
          </p:cNvCxnSpPr>
          <p:nvPr/>
        </p:nvCxnSpPr>
        <p:spPr>
          <a:xfrm flipH="1">
            <a:off x="5288686" y="3801673"/>
            <a:ext cx="1" cy="25437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9893D4-0ADB-4755-A4BB-B94721485FD2}"/>
              </a:ext>
            </a:extLst>
          </p:cNvPr>
          <p:cNvCxnSpPr>
            <a:cxnSpLocks/>
          </p:cNvCxnSpPr>
          <p:nvPr/>
        </p:nvCxnSpPr>
        <p:spPr>
          <a:xfrm>
            <a:off x="5114791" y="4056049"/>
            <a:ext cx="17389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AC55847-AC7A-45E3-A5D4-A4D1635AB93E}"/>
              </a:ext>
            </a:extLst>
          </p:cNvPr>
          <p:cNvSpPr/>
          <p:nvPr/>
        </p:nvSpPr>
        <p:spPr>
          <a:xfrm>
            <a:off x="2547996" y="3756989"/>
            <a:ext cx="1310549" cy="59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SAR-Logic</a:t>
            </a:r>
            <a:endParaRPr lang="en-AT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494AE2-B9CB-4050-8700-1C0B7F9A6FE9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flipV="1">
            <a:off x="2362026" y="3156889"/>
            <a:ext cx="514288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323023-1E84-4678-A6B9-183A625C8E6E}"/>
              </a:ext>
            </a:extLst>
          </p:cNvPr>
          <p:cNvCxnSpPr>
            <a:cxnSpLocks/>
          </p:cNvCxnSpPr>
          <p:nvPr/>
        </p:nvCxnSpPr>
        <p:spPr>
          <a:xfrm flipV="1">
            <a:off x="3684739" y="3156889"/>
            <a:ext cx="585462" cy="3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3E7CBE-1EA4-41E7-9F30-04AC2F4A0231}"/>
              </a:ext>
            </a:extLst>
          </p:cNvPr>
          <p:cNvCxnSpPr>
            <a:cxnSpLocks/>
          </p:cNvCxnSpPr>
          <p:nvPr/>
        </p:nvCxnSpPr>
        <p:spPr>
          <a:xfrm>
            <a:off x="5278950" y="3486623"/>
            <a:ext cx="40441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6F0A1C-A03E-4A81-BB43-AEFF4839143A}"/>
              </a:ext>
            </a:extLst>
          </p:cNvPr>
          <p:cNvCxnSpPr>
            <a:cxnSpLocks/>
          </p:cNvCxnSpPr>
          <p:nvPr/>
        </p:nvCxnSpPr>
        <p:spPr>
          <a:xfrm>
            <a:off x="5289453" y="3801673"/>
            <a:ext cx="40441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D717108-A1AC-4099-9247-D74ED2FDCB4F}"/>
              </a:ext>
            </a:extLst>
          </p:cNvPr>
          <p:cNvSpPr txBox="1"/>
          <p:nvPr/>
        </p:nvSpPr>
        <p:spPr>
          <a:xfrm>
            <a:off x="448010" y="29703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AT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4A9C32-F746-4A04-870E-107FC73C4662}"/>
              </a:ext>
            </a:extLst>
          </p:cNvPr>
          <p:cNvCxnSpPr/>
          <p:nvPr/>
        </p:nvCxnSpPr>
        <p:spPr>
          <a:xfrm flipV="1">
            <a:off x="1237872" y="3154982"/>
            <a:ext cx="514288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3BEDFBD-C168-40BE-A337-AA95229D61FC}"/>
              </a:ext>
            </a:extLst>
          </p:cNvPr>
          <p:cNvCxnSpPr/>
          <p:nvPr/>
        </p:nvCxnSpPr>
        <p:spPr>
          <a:xfrm>
            <a:off x="2953234" y="3006897"/>
            <a:ext cx="36364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6782C85-A81A-46BF-A362-DBF252BAC8E6}"/>
              </a:ext>
            </a:extLst>
          </p:cNvPr>
          <p:cNvCxnSpPr>
            <a:cxnSpLocks/>
          </p:cNvCxnSpPr>
          <p:nvPr/>
        </p:nvCxnSpPr>
        <p:spPr>
          <a:xfrm>
            <a:off x="3316877" y="3006897"/>
            <a:ext cx="228600" cy="4097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80586B-A2CC-4613-8268-B923E97F811B}"/>
              </a:ext>
            </a:extLst>
          </p:cNvPr>
          <p:cNvCxnSpPr>
            <a:cxnSpLocks/>
          </p:cNvCxnSpPr>
          <p:nvPr/>
        </p:nvCxnSpPr>
        <p:spPr>
          <a:xfrm>
            <a:off x="3316877" y="3006897"/>
            <a:ext cx="0" cy="4068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AC9C8C-AF96-43E7-9708-BE506683C1D1}"/>
              </a:ext>
            </a:extLst>
          </p:cNvPr>
          <p:cNvCxnSpPr>
            <a:cxnSpLocks/>
          </p:cNvCxnSpPr>
          <p:nvPr/>
        </p:nvCxnSpPr>
        <p:spPr>
          <a:xfrm>
            <a:off x="3858545" y="4056049"/>
            <a:ext cx="38623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BE8D84A-05C3-43C2-817D-4D37FD983137}"/>
              </a:ext>
            </a:extLst>
          </p:cNvPr>
          <p:cNvSpPr txBox="1"/>
          <p:nvPr/>
        </p:nvSpPr>
        <p:spPr>
          <a:xfrm>
            <a:off x="2768608" y="439108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FPGA</a:t>
            </a:r>
            <a:endParaRPr lang="en-AT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5E438A-E758-410C-8282-5E18FB344601}"/>
              </a:ext>
            </a:extLst>
          </p:cNvPr>
          <p:cNvSpPr/>
          <p:nvPr/>
        </p:nvSpPr>
        <p:spPr>
          <a:xfrm>
            <a:off x="4334174" y="2879632"/>
            <a:ext cx="549833" cy="5558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3A2BFC-608C-4918-8200-890FE32978CA}"/>
              </a:ext>
            </a:extLst>
          </p:cNvPr>
          <p:cNvCxnSpPr>
            <a:cxnSpLocks/>
          </p:cNvCxnSpPr>
          <p:nvPr/>
        </p:nvCxnSpPr>
        <p:spPr>
          <a:xfrm>
            <a:off x="4338668" y="3032297"/>
            <a:ext cx="14660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2A95C34-7CD0-4636-97BD-4F1C6E96D96D}"/>
              </a:ext>
            </a:extLst>
          </p:cNvPr>
          <p:cNvCxnSpPr>
            <a:cxnSpLocks/>
          </p:cNvCxnSpPr>
          <p:nvPr/>
        </p:nvCxnSpPr>
        <p:spPr>
          <a:xfrm flipV="1">
            <a:off x="4469402" y="2966471"/>
            <a:ext cx="119532" cy="6894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9C97A85-52F5-4460-B716-8CBC395DFD6C}"/>
              </a:ext>
            </a:extLst>
          </p:cNvPr>
          <p:cNvCxnSpPr>
            <a:cxnSpLocks/>
          </p:cNvCxnSpPr>
          <p:nvPr/>
        </p:nvCxnSpPr>
        <p:spPr>
          <a:xfrm>
            <a:off x="4588934" y="3032297"/>
            <a:ext cx="29507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FB0D92D-8DF8-4F87-949E-1AF97CF5EF29}"/>
              </a:ext>
            </a:extLst>
          </p:cNvPr>
          <p:cNvCxnSpPr>
            <a:cxnSpLocks/>
          </p:cNvCxnSpPr>
          <p:nvPr/>
        </p:nvCxnSpPr>
        <p:spPr>
          <a:xfrm>
            <a:off x="4736470" y="3032297"/>
            <a:ext cx="0" cy="12268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4A62074-B9A3-4FF6-8127-E2B2092D6BD5}"/>
              </a:ext>
            </a:extLst>
          </p:cNvPr>
          <p:cNvCxnSpPr>
            <a:cxnSpLocks/>
          </p:cNvCxnSpPr>
          <p:nvPr/>
        </p:nvCxnSpPr>
        <p:spPr>
          <a:xfrm>
            <a:off x="4638273" y="3154982"/>
            <a:ext cx="19639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6F0D119-B724-47F3-8F7A-86983CE0893C}"/>
              </a:ext>
            </a:extLst>
          </p:cNvPr>
          <p:cNvCxnSpPr>
            <a:cxnSpLocks/>
          </p:cNvCxnSpPr>
          <p:nvPr/>
        </p:nvCxnSpPr>
        <p:spPr>
          <a:xfrm>
            <a:off x="4638273" y="3216577"/>
            <a:ext cx="19639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0A41F6D-725A-49E1-BD1B-106A2650C498}"/>
              </a:ext>
            </a:extLst>
          </p:cNvPr>
          <p:cNvCxnSpPr>
            <a:cxnSpLocks/>
          </p:cNvCxnSpPr>
          <p:nvPr/>
        </p:nvCxnSpPr>
        <p:spPr>
          <a:xfrm>
            <a:off x="4736470" y="3216963"/>
            <a:ext cx="0" cy="1104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98C9A2D5-AA09-4111-8186-DF6273A43782}"/>
              </a:ext>
            </a:extLst>
          </p:cNvPr>
          <p:cNvSpPr/>
          <p:nvPr/>
        </p:nvSpPr>
        <p:spPr>
          <a:xfrm rot="10800000">
            <a:off x="4652332" y="3328498"/>
            <a:ext cx="168275" cy="727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7FD63ED-D4BB-4143-9356-57C06A0E45BC}"/>
              </a:ext>
            </a:extLst>
          </p:cNvPr>
          <p:cNvCxnSpPr>
            <a:cxnSpLocks/>
          </p:cNvCxnSpPr>
          <p:nvPr/>
        </p:nvCxnSpPr>
        <p:spPr>
          <a:xfrm>
            <a:off x="6282886" y="3621782"/>
            <a:ext cx="32831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C4D0934-9514-437E-A4CE-91DFEA41680F}"/>
              </a:ext>
            </a:extLst>
          </p:cNvPr>
          <p:cNvCxnSpPr>
            <a:cxnSpLocks/>
          </p:cNvCxnSpPr>
          <p:nvPr/>
        </p:nvCxnSpPr>
        <p:spPr>
          <a:xfrm flipH="1">
            <a:off x="6611205" y="3621782"/>
            <a:ext cx="1" cy="113863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DB55DC7-F6D5-4E61-BFFB-7E6C5055CE00}"/>
              </a:ext>
            </a:extLst>
          </p:cNvPr>
          <p:cNvCxnSpPr>
            <a:cxnSpLocks/>
          </p:cNvCxnSpPr>
          <p:nvPr/>
        </p:nvCxnSpPr>
        <p:spPr>
          <a:xfrm>
            <a:off x="2201817" y="4763727"/>
            <a:ext cx="440938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2EEC7AC-7ECE-4739-97F0-9C3673F1C6C8}"/>
              </a:ext>
            </a:extLst>
          </p:cNvPr>
          <p:cNvCxnSpPr>
            <a:cxnSpLocks/>
          </p:cNvCxnSpPr>
          <p:nvPr/>
        </p:nvCxnSpPr>
        <p:spPr>
          <a:xfrm>
            <a:off x="2201817" y="4060885"/>
            <a:ext cx="34617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C3E0BE-C54D-4C76-8C9A-36B87363E901}"/>
              </a:ext>
            </a:extLst>
          </p:cNvPr>
          <p:cNvCxnSpPr>
            <a:cxnSpLocks/>
          </p:cNvCxnSpPr>
          <p:nvPr/>
        </p:nvCxnSpPr>
        <p:spPr>
          <a:xfrm flipH="1">
            <a:off x="2212430" y="4061073"/>
            <a:ext cx="1" cy="69934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07F3CB3-903D-445A-A3C1-903D6DC6CE9F}"/>
              </a:ext>
            </a:extLst>
          </p:cNvPr>
          <p:cNvCxnSpPr>
            <a:cxnSpLocks/>
          </p:cNvCxnSpPr>
          <p:nvPr/>
        </p:nvCxnSpPr>
        <p:spPr>
          <a:xfrm>
            <a:off x="3858545" y="4241542"/>
            <a:ext cx="1931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0650E9F-7A1E-4270-8B70-CCA4BC80AFA1}"/>
              </a:ext>
            </a:extLst>
          </p:cNvPr>
          <p:cNvCxnSpPr>
            <a:cxnSpLocks/>
          </p:cNvCxnSpPr>
          <p:nvPr/>
        </p:nvCxnSpPr>
        <p:spPr>
          <a:xfrm>
            <a:off x="4051660" y="4241542"/>
            <a:ext cx="0" cy="88625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CF54D12-AA7D-4E46-9118-D73740F99203}"/>
              </a:ext>
            </a:extLst>
          </p:cNvPr>
          <p:cNvSpPr txBox="1"/>
          <p:nvPr/>
        </p:nvSpPr>
        <p:spPr>
          <a:xfrm>
            <a:off x="3521553" y="5105750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Out</a:t>
            </a:r>
            <a:endParaRPr lang="en-AT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95CDAAF-F732-487D-A418-BF07E8125B9B}"/>
              </a:ext>
            </a:extLst>
          </p:cNvPr>
          <p:cNvCxnSpPr/>
          <p:nvPr/>
        </p:nvCxnSpPr>
        <p:spPr>
          <a:xfrm>
            <a:off x="7784979" y="458985"/>
            <a:ext cx="0" cy="257049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4F02B9D-7753-4899-B729-A119CFD2B1E8}"/>
              </a:ext>
            </a:extLst>
          </p:cNvPr>
          <p:cNvCxnSpPr>
            <a:cxnSpLocks/>
          </p:cNvCxnSpPr>
          <p:nvPr/>
        </p:nvCxnSpPr>
        <p:spPr>
          <a:xfrm>
            <a:off x="7567265" y="2716845"/>
            <a:ext cx="304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572768F-4A4D-4F72-AC1D-5E7039B8EC2E}"/>
              </a:ext>
            </a:extLst>
          </p:cNvPr>
          <p:cNvCxnSpPr>
            <a:cxnSpLocks/>
          </p:cNvCxnSpPr>
          <p:nvPr/>
        </p:nvCxnSpPr>
        <p:spPr>
          <a:xfrm>
            <a:off x="7784979" y="3311042"/>
            <a:ext cx="0" cy="257049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AE5BD27-BED6-46B8-B5BD-9755331CDBC6}"/>
              </a:ext>
            </a:extLst>
          </p:cNvPr>
          <p:cNvCxnSpPr>
            <a:cxnSpLocks/>
          </p:cNvCxnSpPr>
          <p:nvPr/>
        </p:nvCxnSpPr>
        <p:spPr>
          <a:xfrm>
            <a:off x="7567265" y="5568902"/>
            <a:ext cx="30480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Arrow: Pentagon 147">
            <a:extLst>
              <a:ext uri="{FF2B5EF4-FFF2-40B4-BE49-F238E27FC236}">
                <a16:creationId xmlns:a16="http://schemas.microsoft.com/office/drawing/2014/main" id="{18ACBC10-5BC2-47D3-9426-C0356A069CDE}"/>
              </a:ext>
            </a:extLst>
          </p:cNvPr>
          <p:cNvSpPr/>
          <p:nvPr/>
        </p:nvSpPr>
        <p:spPr>
          <a:xfrm>
            <a:off x="7002768" y="1354118"/>
            <a:ext cx="682104" cy="18428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Vin</a:t>
            </a:r>
            <a:endParaRPr lang="en-AT" dirty="0"/>
          </a:p>
        </p:txBody>
      </p:sp>
      <p:sp>
        <p:nvSpPr>
          <p:cNvPr id="149" name="Arrow: Pentagon 148">
            <a:extLst>
              <a:ext uri="{FF2B5EF4-FFF2-40B4-BE49-F238E27FC236}">
                <a16:creationId xmlns:a16="http://schemas.microsoft.com/office/drawing/2014/main" id="{7B5545BE-2052-4A7E-A3D7-5E4C05F066C6}"/>
              </a:ext>
            </a:extLst>
          </p:cNvPr>
          <p:cNvSpPr/>
          <p:nvPr/>
        </p:nvSpPr>
        <p:spPr>
          <a:xfrm>
            <a:off x="6990108" y="2312076"/>
            <a:ext cx="705462" cy="18428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Vs/h</a:t>
            </a:r>
            <a:endParaRPr lang="en-AT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CEF527F-C498-4C7E-84AF-52BB6473731C}"/>
              </a:ext>
            </a:extLst>
          </p:cNvPr>
          <p:cNvSpPr/>
          <p:nvPr/>
        </p:nvSpPr>
        <p:spPr>
          <a:xfrm>
            <a:off x="7787640" y="819690"/>
            <a:ext cx="2644170" cy="623030"/>
          </a:xfrm>
          <a:custGeom>
            <a:avLst/>
            <a:gdLst>
              <a:gd name="connsiteX0" fmla="*/ 0 w 2644170"/>
              <a:gd name="connsiteY0" fmla="*/ 623030 h 623030"/>
              <a:gd name="connsiteX1" fmla="*/ 370840 w 2644170"/>
              <a:gd name="connsiteY1" fmla="*/ 33750 h 623030"/>
              <a:gd name="connsiteX2" fmla="*/ 1300480 w 2644170"/>
              <a:gd name="connsiteY2" fmla="*/ 104870 h 623030"/>
              <a:gd name="connsiteX3" fmla="*/ 1976120 w 2644170"/>
              <a:gd name="connsiteY3" fmla="*/ 379190 h 623030"/>
              <a:gd name="connsiteX4" fmla="*/ 2575560 w 2644170"/>
              <a:gd name="connsiteY4" fmla="*/ 196310 h 623030"/>
              <a:gd name="connsiteX5" fmla="*/ 2606040 w 2644170"/>
              <a:gd name="connsiteY5" fmla="*/ 191230 h 62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4170" h="623030">
                <a:moveTo>
                  <a:pt x="0" y="623030"/>
                </a:moveTo>
                <a:cubicBezTo>
                  <a:pt x="77046" y="371570"/>
                  <a:pt x="154093" y="120110"/>
                  <a:pt x="370840" y="33750"/>
                </a:cubicBezTo>
                <a:cubicBezTo>
                  <a:pt x="587587" y="-52610"/>
                  <a:pt x="1032933" y="47297"/>
                  <a:pt x="1300480" y="104870"/>
                </a:cubicBezTo>
                <a:cubicBezTo>
                  <a:pt x="1568027" y="162443"/>
                  <a:pt x="1763607" y="363950"/>
                  <a:pt x="1976120" y="379190"/>
                </a:cubicBezTo>
                <a:cubicBezTo>
                  <a:pt x="2188633" y="394430"/>
                  <a:pt x="2470573" y="227637"/>
                  <a:pt x="2575560" y="196310"/>
                </a:cubicBezTo>
                <a:cubicBezTo>
                  <a:pt x="2680547" y="164983"/>
                  <a:pt x="2643293" y="178106"/>
                  <a:pt x="2606040" y="19123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ACAF52-4C2F-4E24-9B7F-BA4AD0F32BB4}"/>
              </a:ext>
            </a:extLst>
          </p:cNvPr>
          <p:cNvCxnSpPr>
            <a:cxnSpLocks/>
          </p:cNvCxnSpPr>
          <p:nvPr/>
        </p:nvCxnSpPr>
        <p:spPr>
          <a:xfrm>
            <a:off x="805050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F07569E-49D1-4315-91A2-421F44FAB10B}"/>
              </a:ext>
            </a:extLst>
          </p:cNvPr>
          <p:cNvCxnSpPr>
            <a:cxnSpLocks/>
          </p:cNvCxnSpPr>
          <p:nvPr/>
        </p:nvCxnSpPr>
        <p:spPr>
          <a:xfrm>
            <a:off x="836165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ECE6F22-C960-42D2-BF64-C7B8BD80ECD1}"/>
              </a:ext>
            </a:extLst>
          </p:cNvPr>
          <p:cNvCxnSpPr>
            <a:cxnSpLocks/>
          </p:cNvCxnSpPr>
          <p:nvPr/>
        </p:nvCxnSpPr>
        <p:spPr>
          <a:xfrm>
            <a:off x="866645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CE4D595-AB25-44F1-AA30-4DFC54A86D88}"/>
              </a:ext>
            </a:extLst>
          </p:cNvPr>
          <p:cNvCxnSpPr>
            <a:cxnSpLocks/>
          </p:cNvCxnSpPr>
          <p:nvPr/>
        </p:nvCxnSpPr>
        <p:spPr>
          <a:xfrm>
            <a:off x="897760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E10A1E6-4123-478D-9A45-817E3409B602}"/>
              </a:ext>
            </a:extLst>
          </p:cNvPr>
          <p:cNvCxnSpPr>
            <a:cxnSpLocks/>
          </p:cNvCxnSpPr>
          <p:nvPr/>
        </p:nvCxnSpPr>
        <p:spPr>
          <a:xfrm>
            <a:off x="928875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5A07A4C-2341-458B-A40E-5A9E0557234F}"/>
              </a:ext>
            </a:extLst>
          </p:cNvPr>
          <p:cNvCxnSpPr>
            <a:cxnSpLocks/>
          </p:cNvCxnSpPr>
          <p:nvPr/>
        </p:nvCxnSpPr>
        <p:spPr>
          <a:xfrm>
            <a:off x="9599904" y="609600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9C068B4-7887-46D4-A354-5830634BED1B}"/>
              </a:ext>
            </a:extLst>
          </p:cNvPr>
          <p:cNvCxnSpPr>
            <a:cxnSpLocks/>
          </p:cNvCxnSpPr>
          <p:nvPr/>
        </p:nvCxnSpPr>
        <p:spPr>
          <a:xfrm>
            <a:off x="9891183" y="566312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19C58A2-D303-4626-942B-EEEA9654A7BB}"/>
              </a:ext>
            </a:extLst>
          </p:cNvPr>
          <p:cNvCxnSpPr>
            <a:cxnSpLocks/>
          </p:cNvCxnSpPr>
          <p:nvPr/>
        </p:nvCxnSpPr>
        <p:spPr>
          <a:xfrm>
            <a:off x="10202333" y="566312"/>
            <a:ext cx="0" cy="215053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E5640A8-BA99-40DA-A622-002A8EE05FEE}"/>
              </a:ext>
            </a:extLst>
          </p:cNvPr>
          <p:cNvCxnSpPr>
            <a:cxnSpLocks/>
          </p:cNvCxnSpPr>
          <p:nvPr/>
        </p:nvCxnSpPr>
        <p:spPr>
          <a:xfrm flipV="1">
            <a:off x="7782319" y="2404216"/>
            <a:ext cx="257839" cy="39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EC7FB55-A603-49AB-8723-A4ECEB25CC54}"/>
              </a:ext>
            </a:extLst>
          </p:cNvPr>
          <p:cNvCxnSpPr>
            <a:cxnSpLocks/>
          </p:cNvCxnSpPr>
          <p:nvPr/>
        </p:nvCxnSpPr>
        <p:spPr>
          <a:xfrm>
            <a:off x="8035646" y="1898078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A06DC75-1AD4-43D4-9238-37FBF49EE5CC}"/>
              </a:ext>
            </a:extLst>
          </p:cNvPr>
          <p:cNvCxnSpPr>
            <a:cxnSpLocks/>
          </p:cNvCxnSpPr>
          <p:nvPr/>
        </p:nvCxnSpPr>
        <p:spPr>
          <a:xfrm>
            <a:off x="8346127" y="1785172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5B6BCC-EB0D-48FB-AD83-963AC33C47DA}"/>
              </a:ext>
            </a:extLst>
          </p:cNvPr>
          <p:cNvCxnSpPr>
            <a:cxnSpLocks/>
          </p:cNvCxnSpPr>
          <p:nvPr/>
        </p:nvCxnSpPr>
        <p:spPr>
          <a:xfrm>
            <a:off x="8652933" y="1803425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29DFDBD-82D4-4F17-B99C-6C5E67BAD484}"/>
              </a:ext>
            </a:extLst>
          </p:cNvPr>
          <p:cNvCxnSpPr>
            <a:cxnSpLocks/>
          </p:cNvCxnSpPr>
          <p:nvPr/>
        </p:nvCxnSpPr>
        <p:spPr>
          <a:xfrm>
            <a:off x="8964083" y="1868445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11DA9BA-D276-408E-A447-A5A3C6C8658C}"/>
              </a:ext>
            </a:extLst>
          </p:cNvPr>
          <p:cNvCxnSpPr>
            <a:cxnSpLocks/>
          </p:cNvCxnSpPr>
          <p:nvPr/>
        </p:nvCxnSpPr>
        <p:spPr>
          <a:xfrm>
            <a:off x="9275233" y="1951717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7E1667F-747D-4464-88EB-286611BBE01E}"/>
              </a:ext>
            </a:extLst>
          </p:cNvPr>
          <p:cNvCxnSpPr>
            <a:cxnSpLocks/>
          </p:cNvCxnSpPr>
          <p:nvPr/>
        </p:nvCxnSpPr>
        <p:spPr>
          <a:xfrm>
            <a:off x="9586146" y="2106911"/>
            <a:ext cx="30278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3A0D42E-191F-4E90-99A4-ED928B522531}"/>
              </a:ext>
            </a:extLst>
          </p:cNvPr>
          <p:cNvCxnSpPr>
            <a:cxnSpLocks/>
          </p:cNvCxnSpPr>
          <p:nvPr/>
        </p:nvCxnSpPr>
        <p:spPr>
          <a:xfrm>
            <a:off x="9889207" y="2158428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2CFE34F-DB77-413A-92BD-CFE089613872}"/>
              </a:ext>
            </a:extLst>
          </p:cNvPr>
          <p:cNvCxnSpPr>
            <a:cxnSpLocks/>
          </p:cNvCxnSpPr>
          <p:nvPr/>
        </p:nvCxnSpPr>
        <p:spPr>
          <a:xfrm>
            <a:off x="10197575" y="2047414"/>
            <a:ext cx="315663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BC3164A-DB20-46CC-970E-DD2CBC17F56E}"/>
              </a:ext>
            </a:extLst>
          </p:cNvPr>
          <p:cNvCxnSpPr>
            <a:cxnSpLocks/>
          </p:cNvCxnSpPr>
          <p:nvPr/>
        </p:nvCxnSpPr>
        <p:spPr>
          <a:xfrm flipV="1">
            <a:off x="8040827" y="1889769"/>
            <a:ext cx="0" cy="51444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E9E1A299-CFD1-4CC4-B9E4-470781B0A7AA}"/>
              </a:ext>
            </a:extLst>
          </p:cNvPr>
          <p:cNvCxnSpPr>
            <a:cxnSpLocks/>
          </p:cNvCxnSpPr>
          <p:nvPr/>
        </p:nvCxnSpPr>
        <p:spPr>
          <a:xfrm flipV="1">
            <a:off x="8346127" y="1785172"/>
            <a:ext cx="0" cy="12829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247C641-ACDE-4C6E-9491-909A511C051C}"/>
              </a:ext>
            </a:extLst>
          </p:cNvPr>
          <p:cNvCxnSpPr>
            <a:cxnSpLocks/>
          </p:cNvCxnSpPr>
          <p:nvPr/>
        </p:nvCxnSpPr>
        <p:spPr>
          <a:xfrm flipV="1">
            <a:off x="8968427" y="1803425"/>
            <a:ext cx="0" cy="6502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050BEEC-4B65-48B7-A6B3-DCDD629CF9A3}"/>
              </a:ext>
            </a:extLst>
          </p:cNvPr>
          <p:cNvCxnSpPr>
            <a:cxnSpLocks/>
          </p:cNvCxnSpPr>
          <p:nvPr/>
        </p:nvCxnSpPr>
        <p:spPr>
          <a:xfrm flipV="1">
            <a:off x="9275343" y="1868445"/>
            <a:ext cx="0" cy="9751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E95E7F3-948C-433F-BC36-5A46A9296F02}"/>
              </a:ext>
            </a:extLst>
          </p:cNvPr>
          <p:cNvCxnSpPr>
            <a:cxnSpLocks/>
          </p:cNvCxnSpPr>
          <p:nvPr/>
        </p:nvCxnSpPr>
        <p:spPr>
          <a:xfrm flipV="1">
            <a:off x="9586146" y="1951717"/>
            <a:ext cx="0" cy="1449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ACF5B49-0241-4252-8204-A2D0593607BF}"/>
              </a:ext>
            </a:extLst>
          </p:cNvPr>
          <p:cNvCxnSpPr>
            <a:cxnSpLocks/>
          </p:cNvCxnSpPr>
          <p:nvPr/>
        </p:nvCxnSpPr>
        <p:spPr>
          <a:xfrm flipV="1">
            <a:off x="10204870" y="2047414"/>
            <a:ext cx="0" cy="12829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AA78543-5576-4E83-86B9-E6DA894CE7F8}"/>
              </a:ext>
            </a:extLst>
          </p:cNvPr>
          <p:cNvCxnSpPr>
            <a:cxnSpLocks/>
          </p:cNvCxnSpPr>
          <p:nvPr/>
        </p:nvCxnSpPr>
        <p:spPr>
          <a:xfrm flipV="1">
            <a:off x="9888927" y="2094280"/>
            <a:ext cx="0" cy="814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Arrow: Pentagon 199">
            <a:extLst>
              <a:ext uri="{FF2B5EF4-FFF2-40B4-BE49-F238E27FC236}">
                <a16:creationId xmlns:a16="http://schemas.microsoft.com/office/drawing/2014/main" id="{1C841332-60A5-4F09-83D7-8AE9B722F4CE}"/>
              </a:ext>
            </a:extLst>
          </p:cNvPr>
          <p:cNvSpPr/>
          <p:nvPr/>
        </p:nvSpPr>
        <p:spPr>
          <a:xfrm>
            <a:off x="7108614" y="5468974"/>
            <a:ext cx="682104" cy="18428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Vs/h</a:t>
            </a:r>
            <a:endParaRPr lang="en-AT" dirty="0"/>
          </a:p>
        </p:txBody>
      </p:sp>
      <p:sp>
        <p:nvSpPr>
          <p:cNvPr id="201" name="Arrow: Pentagon 200">
            <a:extLst>
              <a:ext uri="{FF2B5EF4-FFF2-40B4-BE49-F238E27FC236}">
                <a16:creationId xmlns:a16="http://schemas.microsoft.com/office/drawing/2014/main" id="{EC59661D-B31F-45CF-BC55-71D35A2608D0}"/>
              </a:ext>
            </a:extLst>
          </p:cNvPr>
          <p:cNvSpPr/>
          <p:nvPr/>
        </p:nvSpPr>
        <p:spPr>
          <a:xfrm>
            <a:off x="6376455" y="5463262"/>
            <a:ext cx="735029" cy="184274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Vdac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6C7460E-00FB-4EE8-ADA4-FBB056F13108}"/>
                  </a:ext>
                </a:extLst>
              </p:cNvPr>
              <p:cNvSpPr txBox="1"/>
              <p:nvPr/>
            </p:nvSpPr>
            <p:spPr>
              <a:xfrm>
                <a:off x="2906808" y="3164452"/>
                <a:ext cx="48486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AT" sz="14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6C7460E-00FB-4EE8-ADA4-FBB056F13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08" y="3164452"/>
                <a:ext cx="484867" cy="215444"/>
              </a:xfrm>
              <a:prstGeom prst="rect">
                <a:avLst/>
              </a:prstGeom>
              <a:blipFill>
                <a:blip r:embed="rId2"/>
                <a:stretch>
                  <a:fillRect l="-1266" b="-34286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2939317-435D-45A6-891B-21AD603083CD}"/>
                  </a:ext>
                </a:extLst>
              </p:cNvPr>
              <p:cNvSpPr txBox="1"/>
              <p:nvPr/>
            </p:nvSpPr>
            <p:spPr>
              <a:xfrm>
                <a:off x="4238492" y="3154982"/>
                <a:ext cx="48486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AT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2939317-435D-45A6-891B-21AD6030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492" y="3154982"/>
                <a:ext cx="484867" cy="215444"/>
              </a:xfrm>
              <a:prstGeom prst="rect">
                <a:avLst/>
              </a:prstGeom>
              <a:blipFill>
                <a:blip r:embed="rId3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410C2CA-4C35-48AA-9A55-72D5044FAE04}"/>
              </a:ext>
            </a:extLst>
          </p:cNvPr>
          <p:cNvCxnSpPr>
            <a:cxnSpLocks/>
          </p:cNvCxnSpPr>
          <p:nvPr/>
        </p:nvCxnSpPr>
        <p:spPr>
          <a:xfrm>
            <a:off x="9193504" y="3379896"/>
            <a:ext cx="0" cy="30490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A17D21BF-73E8-4560-A535-2F8CAB1A3C99}"/>
              </a:ext>
            </a:extLst>
          </p:cNvPr>
          <p:cNvSpPr txBox="1"/>
          <p:nvPr/>
        </p:nvSpPr>
        <p:spPr>
          <a:xfrm>
            <a:off x="5189415" y="3568086"/>
            <a:ext cx="49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Vdac</a:t>
            </a:r>
            <a:endParaRPr lang="en-AT" sz="12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8ECE39E-9A8C-487F-8D81-F6E4DD283DD1}"/>
              </a:ext>
            </a:extLst>
          </p:cNvPr>
          <p:cNvSpPr txBox="1"/>
          <p:nvPr/>
        </p:nvSpPr>
        <p:spPr>
          <a:xfrm>
            <a:off x="5216720" y="3233833"/>
            <a:ext cx="416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Vsh</a:t>
            </a:r>
            <a:endParaRPr lang="en-AT" sz="1200" dirty="0"/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F37D30A-E404-4777-A1BD-A02DD094E2B4}"/>
              </a:ext>
            </a:extLst>
          </p:cNvPr>
          <p:cNvCxnSpPr/>
          <p:nvPr/>
        </p:nvCxnSpPr>
        <p:spPr>
          <a:xfrm flipH="1">
            <a:off x="7782319" y="2760133"/>
            <a:ext cx="879471" cy="60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D213B77-9422-45A1-95B2-5F7134E39B68}"/>
              </a:ext>
            </a:extLst>
          </p:cNvPr>
          <p:cNvCxnSpPr>
            <a:cxnSpLocks/>
          </p:cNvCxnSpPr>
          <p:nvPr/>
        </p:nvCxnSpPr>
        <p:spPr>
          <a:xfrm>
            <a:off x="8991363" y="2778385"/>
            <a:ext cx="202141" cy="63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734C3E7-528E-4714-B269-7C486490DD33}"/>
              </a:ext>
            </a:extLst>
          </p:cNvPr>
          <p:cNvCxnSpPr>
            <a:cxnSpLocks/>
          </p:cNvCxnSpPr>
          <p:nvPr/>
        </p:nvCxnSpPr>
        <p:spPr>
          <a:xfrm>
            <a:off x="10513238" y="3435529"/>
            <a:ext cx="0" cy="30332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617A8BD1-E732-4BC0-8AD2-9D068B316821}"/>
              </a:ext>
            </a:extLst>
          </p:cNvPr>
          <p:cNvCxnSpPr>
            <a:cxnSpLocks/>
          </p:cNvCxnSpPr>
          <p:nvPr/>
        </p:nvCxnSpPr>
        <p:spPr>
          <a:xfrm>
            <a:off x="9292576" y="2765908"/>
            <a:ext cx="1220662" cy="647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4CB857C-3EA1-4F3F-A853-7AAD18F728FF}"/>
              </a:ext>
            </a:extLst>
          </p:cNvPr>
          <p:cNvCxnSpPr>
            <a:cxnSpLocks/>
          </p:cNvCxnSpPr>
          <p:nvPr/>
        </p:nvCxnSpPr>
        <p:spPr>
          <a:xfrm>
            <a:off x="7772311" y="4191101"/>
            <a:ext cx="142039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70E591F5-7B17-44B6-92D4-83D082D457DD}"/>
              </a:ext>
            </a:extLst>
          </p:cNvPr>
          <p:cNvCxnSpPr>
            <a:cxnSpLocks/>
          </p:cNvCxnSpPr>
          <p:nvPr/>
        </p:nvCxnSpPr>
        <p:spPr>
          <a:xfrm>
            <a:off x="9192708" y="4658156"/>
            <a:ext cx="132053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B8B1B8F-DC5E-491B-A951-F43206CD2254}"/>
              </a:ext>
            </a:extLst>
          </p:cNvPr>
          <p:cNvCxnSpPr>
            <a:cxnSpLocks/>
          </p:cNvCxnSpPr>
          <p:nvPr/>
        </p:nvCxnSpPr>
        <p:spPr>
          <a:xfrm>
            <a:off x="7695570" y="3554312"/>
            <a:ext cx="1826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4272BF6-63A5-4EEF-AFCB-46D4A0164A20}"/>
              </a:ext>
            </a:extLst>
          </p:cNvPr>
          <p:cNvCxnSpPr>
            <a:cxnSpLocks/>
          </p:cNvCxnSpPr>
          <p:nvPr/>
        </p:nvCxnSpPr>
        <p:spPr>
          <a:xfrm>
            <a:off x="7699386" y="4504922"/>
            <a:ext cx="1826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38120FF-71B4-4066-8B00-CC4FAD0F5633}"/>
              </a:ext>
            </a:extLst>
          </p:cNvPr>
          <p:cNvCxnSpPr>
            <a:cxnSpLocks/>
          </p:cNvCxnSpPr>
          <p:nvPr/>
        </p:nvCxnSpPr>
        <p:spPr>
          <a:xfrm flipV="1">
            <a:off x="7792665" y="4506626"/>
            <a:ext cx="284865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D2200B7-39BE-4652-8719-AC7E643C6B07}"/>
              </a:ext>
            </a:extLst>
          </p:cNvPr>
          <p:cNvCxnSpPr>
            <a:cxnSpLocks/>
          </p:cNvCxnSpPr>
          <p:nvPr/>
        </p:nvCxnSpPr>
        <p:spPr>
          <a:xfrm flipV="1">
            <a:off x="8064557" y="3968885"/>
            <a:ext cx="330537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ECE33EC-F2CD-46A5-AE7A-66067F51B560}"/>
              </a:ext>
            </a:extLst>
          </p:cNvPr>
          <p:cNvCxnSpPr>
            <a:cxnSpLocks/>
          </p:cNvCxnSpPr>
          <p:nvPr/>
        </p:nvCxnSpPr>
        <p:spPr>
          <a:xfrm flipV="1">
            <a:off x="8395094" y="4231568"/>
            <a:ext cx="25783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BBD3068-B21B-42E5-872B-2DB24E4B9341}"/>
              </a:ext>
            </a:extLst>
          </p:cNvPr>
          <p:cNvCxnSpPr>
            <a:cxnSpLocks/>
          </p:cNvCxnSpPr>
          <p:nvPr/>
        </p:nvCxnSpPr>
        <p:spPr>
          <a:xfrm flipV="1">
            <a:off x="8652933" y="4103393"/>
            <a:ext cx="259978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039EDED-909B-456B-BACA-76B535574F96}"/>
              </a:ext>
            </a:extLst>
          </p:cNvPr>
          <p:cNvCxnSpPr>
            <a:cxnSpLocks/>
          </p:cNvCxnSpPr>
          <p:nvPr/>
        </p:nvCxnSpPr>
        <p:spPr>
          <a:xfrm flipV="1">
            <a:off x="8912911" y="4165547"/>
            <a:ext cx="25783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45EFE60-1559-4AEF-B9A0-9A8998C295F2}"/>
              </a:ext>
            </a:extLst>
          </p:cNvPr>
          <p:cNvCxnSpPr>
            <a:cxnSpLocks/>
          </p:cNvCxnSpPr>
          <p:nvPr/>
        </p:nvCxnSpPr>
        <p:spPr>
          <a:xfrm flipV="1">
            <a:off x="8395094" y="4227581"/>
            <a:ext cx="257839" cy="398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8B58D4BE-CA8B-4A93-99D3-3159336A9A8C}"/>
              </a:ext>
            </a:extLst>
          </p:cNvPr>
          <p:cNvCxnSpPr>
            <a:cxnSpLocks/>
          </p:cNvCxnSpPr>
          <p:nvPr/>
        </p:nvCxnSpPr>
        <p:spPr>
          <a:xfrm flipV="1">
            <a:off x="8071043" y="3963035"/>
            <a:ext cx="0" cy="54359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F6F40D3-5A71-448B-99AA-0B4BF0ED4314}"/>
              </a:ext>
            </a:extLst>
          </p:cNvPr>
          <p:cNvCxnSpPr>
            <a:cxnSpLocks/>
          </p:cNvCxnSpPr>
          <p:nvPr/>
        </p:nvCxnSpPr>
        <p:spPr>
          <a:xfrm flipV="1">
            <a:off x="8380897" y="3959401"/>
            <a:ext cx="0" cy="28214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5B8758C-E984-4A83-9768-6AC669ECA431}"/>
              </a:ext>
            </a:extLst>
          </p:cNvPr>
          <p:cNvCxnSpPr>
            <a:cxnSpLocks/>
          </p:cNvCxnSpPr>
          <p:nvPr/>
        </p:nvCxnSpPr>
        <p:spPr>
          <a:xfrm flipV="1">
            <a:off x="8652933" y="4090187"/>
            <a:ext cx="0" cy="15135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540C514-A6CE-429E-810B-EBB2C1017220}"/>
              </a:ext>
            </a:extLst>
          </p:cNvPr>
          <p:cNvCxnSpPr>
            <a:cxnSpLocks/>
          </p:cNvCxnSpPr>
          <p:nvPr/>
        </p:nvCxnSpPr>
        <p:spPr>
          <a:xfrm flipV="1">
            <a:off x="8912911" y="4090189"/>
            <a:ext cx="0" cy="8811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BCBD8237-18B7-42EA-83B3-B08A6BABC875}"/>
              </a:ext>
            </a:extLst>
          </p:cNvPr>
          <p:cNvCxnSpPr>
            <a:cxnSpLocks/>
          </p:cNvCxnSpPr>
          <p:nvPr/>
        </p:nvCxnSpPr>
        <p:spPr>
          <a:xfrm flipV="1">
            <a:off x="9192708" y="4509534"/>
            <a:ext cx="284865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59929050-A6B3-465D-A4A9-F42D3506ABBE}"/>
              </a:ext>
            </a:extLst>
          </p:cNvPr>
          <p:cNvCxnSpPr>
            <a:cxnSpLocks/>
          </p:cNvCxnSpPr>
          <p:nvPr/>
        </p:nvCxnSpPr>
        <p:spPr>
          <a:xfrm flipV="1">
            <a:off x="9474097" y="5036912"/>
            <a:ext cx="284865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174AA01-4C62-41E7-B44A-D787B2863A5F}"/>
              </a:ext>
            </a:extLst>
          </p:cNvPr>
          <p:cNvCxnSpPr>
            <a:cxnSpLocks/>
          </p:cNvCxnSpPr>
          <p:nvPr/>
        </p:nvCxnSpPr>
        <p:spPr>
          <a:xfrm flipV="1">
            <a:off x="9758962" y="4806778"/>
            <a:ext cx="284865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BD14668E-0D39-4979-BF75-7206A22EDBC8}"/>
              </a:ext>
            </a:extLst>
          </p:cNvPr>
          <p:cNvCxnSpPr>
            <a:cxnSpLocks/>
          </p:cNvCxnSpPr>
          <p:nvPr/>
        </p:nvCxnSpPr>
        <p:spPr>
          <a:xfrm flipV="1">
            <a:off x="10043827" y="4644439"/>
            <a:ext cx="284865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D89089A1-F141-46E7-B5F1-E906A9306A67}"/>
              </a:ext>
            </a:extLst>
          </p:cNvPr>
          <p:cNvCxnSpPr>
            <a:cxnSpLocks/>
          </p:cNvCxnSpPr>
          <p:nvPr/>
        </p:nvCxnSpPr>
        <p:spPr>
          <a:xfrm flipV="1">
            <a:off x="10326465" y="4669010"/>
            <a:ext cx="178495" cy="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4A6EB353-40CE-4C07-BB51-E203BB5E3D32}"/>
              </a:ext>
            </a:extLst>
          </p:cNvPr>
          <p:cNvCxnSpPr>
            <a:cxnSpLocks/>
          </p:cNvCxnSpPr>
          <p:nvPr/>
        </p:nvCxnSpPr>
        <p:spPr>
          <a:xfrm>
            <a:off x="9474097" y="4495707"/>
            <a:ext cx="0" cy="54120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C06F7AF-7ABB-4F37-9185-1B008257D871}"/>
              </a:ext>
            </a:extLst>
          </p:cNvPr>
          <p:cNvCxnSpPr>
            <a:cxnSpLocks/>
          </p:cNvCxnSpPr>
          <p:nvPr/>
        </p:nvCxnSpPr>
        <p:spPr>
          <a:xfrm>
            <a:off x="9758962" y="4806778"/>
            <a:ext cx="0" cy="2301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C44E91B-1A9A-452C-8441-9B9FC22A98BA}"/>
              </a:ext>
            </a:extLst>
          </p:cNvPr>
          <p:cNvCxnSpPr>
            <a:cxnSpLocks/>
          </p:cNvCxnSpPr>
          <p:nvPr/>
        </p:nvCxnSpPr>
        <p:spPr>
          <a:xfrm>
            <a:off x="10043827" y="4630738"/>
            <a:ext cx="0" cy="1760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5F93FF39-1D23-48EE-94BB-F7EF89ED1979}"/>
              </a:ext>
            </a:extLst>
          </p:cNvPr>
          <p:cNvSpPr txBox="1"/>
          <p:nvPr/>
        </p:nvSpPr>
        <p:spPr>
          <a:xfrm>
            <a:off x="7183449" y="3410501"/>
            <a:ext cx="546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Vmax</a:t>
            </a:r>
            <a:endParaRPr lang="en-AT" sz="12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7205D90-F2EF-4CCE-A622-16357943144D}"/>
              </a:ext>
            </a:extLst>
          </p:cNvPr>
          <p:cNvSpPr txBox="1"/>
          <p:nvPr/>
        </p:nvSpPr>
        <p:spPr>
          <a:xfrm>
            <a:off x="7117497" y="4353739"/>
            <a:ext cx="66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Vmax/2</a:t>
            </a:r>
            <a:endParaRPr lang="en-AT" sz="1200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DE8E9AB4-7439-4031-BA98-F4A4E72663D5}"/>
              </a:ext>
            </a:extLst>
          </p:cNvPr>
          <p:cNvCxnSpPr>
            <a:cxnSpLocks/>
          </p:cNvCxnSpPr>
          <p:nvPr/>
        </p:nvCxnSpPr>
        <p:spPr>
          <a:xfrm>
            <a:off x="7782319" y="5986914"/>
            <a:ext cx="0" cy="56789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5CE8B38-FD07-4B62-8939-679450576B0F}"/>
              </a:ext>
            </a:extLst>
          </p:cNvPr>
          <p:cNvCxnSpPr>
            <a:cxnSpLocks/>
          </p:cNvCxnSpPr>
          <p:nvPr/>
        </p:nvCxnSpPr>
        <p:spPr>
          <a:xfrm>
            <a:off x="7564605" y="6423407"/>
            <a:ext cx="304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Arrow: Pentagon 275">
            <a:extLst>
              <a:ext uri="{FF2B5EF4-FFF2-40B4-BE49-F238E27FC236}">
                <a16:creationId xmlns:a16="http://schemas.microsoft.com/office/drawing/2014/main" id="{8B4C5C98-31A4-490C-8BA0-6354D7D8A998}"/>
              </a:ext>
            </a:extLst>
          </p:cNvPr>
          <p:cNvSpPr/>
          <p:nvPr/>
        </p:nvSpPr>
        <p:spPr>
          <a:xfrm>
            <a:off x="6391800" y="6331026"/>
            <a:ext cx="1390519" cy="19590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Comparator</a:t>
            </a:r>
            <a:endParaRPr lang="en-AT" dirty="0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62B7907-D84C-45FC-9513-C1243B31CFE1}"/>
              </a:ext>
            </a:extLst>
          </p:cNvPr>
          <p:cNvCxnSpPr>
            <a:cxnSpLocks/>
          </p:cNvCxnSpPr>
          <p:nvPr/>
        </p:nvCxnSpPr>
        <p:spPr>
          <a:xfrm>
            <a:off x="8064557" y="6175248"/>
            <a:ext cx="0" cy="2575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4EF240A-CBE7-4610-90F0-B64391EE4BCC}"/>
              </a:ext>
            </a:extLst>
          </p:cNvPr>
          <p:cNvCxnSpPr>
            <a:cxnSpLocks/>
          </p:cNvCxnSpPr>
          <p:nvPr/>
        </p:nvCxnSpPr>
        <p:spPr>
          <a:xfrm>
            <a:off x="8324481" y="6171421"/>
            <a:ext cx="0" cy="2575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D4295DE-8C74-457C-A4D6-828C11AB3E70}"/>
              </a:ext>
            </a:extLst>
          </p:cNvPr>
          <p:cNvCxnSpPr>
            <a:cxnSpLocks/>
          </p:cNvCxnSpPr>
          <p:nvPr/>
        </p:nvCxnSpPr>
        <p:spPr>
          <a:xfrm>
            <a:off x="8647359" y="6174740"/>
            <a:ext cx="0" cy="2575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08B4441-99CA-4259-A51C-8B54356FFA26}"/>
              </a:ext>
            </a:extLst>
          </p:cNvPr>
          <p:cNvCxnSpPr>
            <a:cxnSpLocks/>
          </p:cNvCxnSpPr>
          <p:nvPr/>
        </p:nvCxnSpPr>
        <p:spPr>
          <a:xfrm>
            <a:off x="9474097" y="6171421"/>
            <a:ext cx="0" cy="2575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6E813426-B240-43D1-A6D2-63921EDA5599}"/>
              </a:ext>
            </a:extLst>
          </p:cNvPr>
          <p:cNvCxnSpPr>
            <a:cxnSpLocks/>
          </p:cNvCxnSpPr>
          <p:nvPr/>
        </p:nvCxnSpPr>
        <p:spPr>
          <a:xfrm>
            <a:off x="9474097" y="6184138"/>
            <a:ext cx="57866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0213F01E-7171-4C3F-96ED-719F6FAB8737}"/>
              </a:ext>
            </a:extLst>
          </p:cNvPr>
          <p:cNvCxnSpPr>
            <a:cxnSpLocks/>
          </p:cNvCxnSpPr>
          <p:nvPr/>
        </p:nvCxnSpPr>
        <p:spPr>
          <a:xfrm>
            <a:off x="10043827" y="6170676"/>
            <a:ext cx="0" cy="2575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5DDA562B-B221-47C4-B923-BE36D50ADDA8}"/>
              </a:ext>
            </a:extLst>
          </p:cNvPr>
          <p:cNvCxnSpPr>
            <a:cxnSpLocks/>
          </p:cNvCxnSpPr>
          <p:nvPr/>
        </p:nvCxnSpPr>
        <p:spPr>
          <a:xfrm>
            <a:off x="10034608" y="6417045"/>
            <a:ext cx="2655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534C165A-AFFD-43BC-AF7C-CEC9885314C6}"/>
              </a:ext>
            </a:extLst>
          </p:cNvPr>
          <p:cNvCxnSpPr>
            <a:cxnSpLocks/>
          </p:cNvCxnSpPr>
          <p:nvPr/>
        </p:nvCxnSpPr>
        <p:spPr>
          <a:xfrm>
            <a:off x="10300160" y="6193028"/>
            <a:ext cx="0" cy="2240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C8AB962F-83D4-4C7A-9984-E474A5D9C92F}"/>
              </a:ext>
            </a:extLst>
          </p:cNvPr>
          <p:cNvCxnSpPr>
            <a:cxnSpLocks/>
          </p:cNvCxnSpPr>
          <p:nvPr/>
        </p:nvCxnSpPr>
        <p:spPr>
          <a:xfrm>
            <a:off x="10288588" y="6193028"/>
            <a:ext cx="31865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CB74490-9CBB-4129-89F9-C51A266F6A3E}"/>
              </a:ext>
            </a:extLst>
          </p:cNvPr>
          <p:cNvSpPr txBox="1"/>
          <p:nvPr/>
        </p:nvSpPr>
        <p:spPr>
          <a:xfrm>
            <a:off x="8102757" y="6072761"/>
            <a:ext cx="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F151764-18CD-49C0-A7D4-3B8CD336C4AC}"/>
              </a:ext>
            </a:extLst>
          </p:cNvPr>
          <p:cNvSpPr txBox="1"/>
          <p:nvPr/>
        </p:nvSpPr>
        <p:spPr>
          <a:xfrm>
            <a:off x="7847511" y="6086193"/>
            <a:ext cx="7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endParaRPr lang="en-AT" dirty="0">
              <a:solidFill>
                <a:srgbClr val="00B050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4866077-AA3E-4361-8EB2-17C10143F4FA}"/>
              </a:ext>
            </a:extLst>
          </p:cNvPr>
          <p:cNvCxnSpPr>
            <a:cxnSpLocks/>
          </p:cNvCxnSpPr>
          <p:nvPr/>
        </p:nvCxnSpPr>
        <p:spPr>
          <a:xfrm flipV="1">
            <a:off x="7764459" y="6189149"/>
            <a:ext cx="284865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5840C73-FC7D-43E5-8E68-EDCA917D9F82}"/>
              </a:ext>
            </a:extLst>
          </p:cNvPr>
          <p:cNvCxnSpPr>
            <a:cxnSpLocks/>
          </p:cNvCxnSpPr>
          <p:nvPr/>
        </p:nvCxnSpPr>
        <p:spPr>
          <a:xfrm flipV="1">
            <a:off x="8043024" y="6422171"/>
            <a:ext cx="284865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EC90E65-A6D6-43F1-AEDF-76FB40FD0C62}"/>
              </a:ext>
            </a:extLst>
          </p:cNvPr>
          <p:cNvCxnSpPr>
            <a:cxnSpLocks/>
          </p:cNvCxnSpPr>
          <p:nvPr/>
        </p:nvCxnSpPr>
        <p:spPr>
          <a:xfrm>
            <a:off x="8318915" y="6171421"/>
            <a:ext cx="3238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76FCF5C-840A-413E-9578-FC62E6B92D7D}"/>
              </a:ext>
            </a:extLst>
          </p:cNvPr>
          <p:cNvCxnSpPr>
            <a:cxnSpLocks/>
          </p:cNvCxnSpPr>
          <p:nvPr/>
        </p:nvCxnSpPr>
        <p:spPr>
          <a:xfrm>
            <a:off x="8652933" y="6417045"/>
            <a:ext cx="82673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70BA5AD-EDC0-4561-A8EB-A57E196EA1C7}"/>
              </a:ext>
            </a:extLst>
          </p:cNvPr>
          <p:cNvSpPr txBox="1"/>
          <p:nvPr/>
        </p:nvSpPr>
        <p:spPr>
          <a:xfrm>
            <a:off x="8691740" y="6072761"/>
            <a:ext cx="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B0CFE05-28AE-462B-84DA-39D5AAA9EF18}"/>
              </a:ext>
            </a:extLst>
          </p:cNvPr>
          <p:cNvSpPr txBox="1"/>
          <p:nvPr/>
        </p:nvSpPr>
        <p:spPr>
          <a:xfrm>
            <a:off x="8945693" y="6072363"/>
            <a:ext cx="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9285A5F-9FFB-4C6B-9E2F-4283F5BF1BD0}"/>
              </a:ext>
            </a:extLst>
          </p:cNvPr>
          <p:cNvSpPr txBox="1"/>
          <p:nvPr/>
        </p:nvSpPr>
        <p:spPr>
          <a:xfrm>
            <a:off x="9232310" y="6063734"/>
            <a:ext cx="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7A7E04A-B98F-4ED1-9785-086743C38DA4}"/>
              </a:ext>
            </a:extLst>
          </p:cNvPr>
          <p:cNvSpPr txBox="1"/>
          <p:nvPr/>
        </p:nvSpPr>
        <p:spPr>
          <a:xfrm>
            <a:off x="10071590" y="6076471"/>
            <a:ext cx="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0B4196-3748-4448-B6C3-49B0D2F5D714}"/>
              </a:ext>
            </a:extLst>
          </p:cNvPr>
          <p:cNvSpPr txBox="1"/>
          <p:nvPr/>
        </p:nvSpPr>
        <p:spPr>
          <a:xfrm>
            <a:off x="8402412" y="6094722"/>
            <a:ext cx="7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D505595-94F2-405E-96AA-518FE0F5E00E}"/>
              </a:ext>
            </a:extLst>
          </p:cNvPr>
          <p:cNvSpPr txBox="1"/>
          <p:nvPr/>
        </p:nvSpPr>
        <p:spPr>
          <a:xfrm>
            <a:off x="9565718" y="6110316"/>
            <a:ext cx="7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9812BF7-749C-4C03-8D88-298D93E6AB42}"/>
              </a:ext>
            </a:extLst>
          </p:cNvPr>
          <p:cNvSpPr txBox="1"/>
          <p:nvPr/>
        </p:nvSpPr>
        <p:spPr>
          <a:xfrm>
            <a:off x="9790939" y="6110316"/>
            <a:ext cx="7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endParaRPr lang="en-AT" dirty="0">
              <a:solidFill>
                <a:srgbClr val="00B05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66CCB38-9212-4410-A0A4-210F5C0D8B2F}"/>
              </a:ext>
            </a:extLst>
          </p:cNvPr>
          <p:cNvSpPr txBox="1"/>
          <p:nvPr/>
        </p:nvSpPr>
        <p:spPr>
          <a:xfrm>
            <a:off x="10345088" y="6102283"/>
            <a:ext cx="7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endParaRPr lang="en-A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6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6D7D-91FB-4D1F-9852-520DC476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en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10D68-3F22-4684-8961-A82F45DF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69" y="1764916"/>
            <a:ext cx="7777409" cy="2743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A3210-6EB7-46E8-BDF1-15E924E23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8614" r="22012" b="-737"/>
          <a:stretch/>
        </p:blipFill>
        <p:spPr>
          <a:xfrm>
            <a:off x="6718434" y="3057428"/>
            <a:ext cx="4677877" cy="31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1FAF-C315-43AE-8DB7-8A3BBC10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en-A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17180-7884-4405-97B6-20F933D6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1" y="3732794"/>
            <a:ext cx="3933500" cy="2745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D6FD5-54C7-47F8-8A80-81CB878E80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t="32562" r="37236" b="23508"/>
          <a:stretch/>
        </p:blipFill>
        <p:spPr>
          <a:xfrm>
            <a:off x="7843823" y="3599042"/>
            <a:ext cx="4199020" cy="3012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AD9E6C-E739-43B3-BE2F-B4114685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81" y="1490900"/>
            <a:ext cx="2749691" cy="306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176F2-6FFC-4931-B731-DA9226A05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59" y="1615038"/>
            <a:ext cx="2683005" cy="28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563C-384E-4889-8D62-5B746E15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624267"/>
            <a:ext cx="9875520" cy="1356360"/>
          </a:xfrm>
        </p:spPr>
        <p:txBody>
          <a:bodyPr/>
          <a:lstStyle/>
          <a:p>
            <a:r>
              <a:rPr lang="en-US" dirty="0"/>
              <a:t>Hardware Implementation</a:t>
            </a:r>
            <a:endParaRPr lang="en-A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004238-B385-477B-883E-934E658A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8" y="1700786"/>
            <a:ext cx="4654789" cy="4153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4EB02-0A25-4901-80E5-5B6D2872E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5287" b="3620"/>
          <a:stretch/>
        </p:blipFill>
        <p:spPr>
          <a:xfrm>
            <a:off x="6096000" y="1781315"/>
            <a:ext cx="5027052" cy="39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563C-384E-4889-8D62-5B746E15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16564-298F-4CE4-ADB6-3A3D89A7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" y="1771314"/>
            <a:ext cx="3422785" cy="4563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B8BEA-9665-410B-88E3-2130779D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68" y="1771314"/>
            <a:ext cx="3422784" cy="456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D14E5-75B4-416A-8E11-FE7C6691C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5" t="-277" r="18473" b="-277"/>
          <a:stretch/>
        </p:blipFill>
        <p:spPr>
          <a:xfrm>
            <a:off x="8036091" y="1771314"/>
            <a:ext cx="3422785" cy="4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25D8-39A2-4154-B227-D7B5C0E7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Implementation</a:t>
            </a:r>
            <a:endParaRPr lang="en-A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BED-3C0E-45FA-89C4-DC694DA9E8FC}"/>
              </a:ext>
            </a:extLst>
          </p:cNvPr>
          <p:cNvSpPr/>
          <p:nvPr/>
        </p:nvSpPr>
        <p:spPr>
          <a:xfrm>
            <a:off x="3814763" y="2835644"/>
            <a:ext cx="1658851" cy="28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88847-29FE-4422-8490-915CB79C7A1F}"/>
              </a:ext>
            </a:extLst>
          </p:cNvPr>
          <p:cNvSpPr/>
          <p:nvPr/>
        </p:nvSpPr>
        <p:spPr>
          <a:xfrm>
            <a:off x="3584207" y="2299629"/>
            <a:ext cx="5781175" cy="352365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33077-3808-4E38-BE6F-2C73F013801C}"/>
              </a:ext>
            </a:extLst>
          </p:cNvPr>
          <p:cNvSpPr/>
          <p:nvPr/>
        </p:nvSpPr>
        <p:spPr>
          <a:xfrm>
            <a:off x="6410874" y="2835643"/>
            <a:ext cx="2565362" cy="1718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062AD5-1349-45A7-8B23-F5CE0B607DB1}"/>
              </a:ext>
            </a:extLst>
          </p:cNvPr>
          <p:cNvSpPr/>
          <p:nvPr/>
        </p:nvSpPr>
        <p:spPr>
          <a:xfrm>
            <a:off x="7247823" y="3454768"/>
            <a:ext cx="1515980" cy="93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F38E5FE9-B56C-45E3-9745-EE9AB0B56207}"/>
              </a:ext>
            </a:extLst>
          </p:cNvPr>
          <p:cNvSpPr/>
          <p:nvPr/>
        </p:nvSpPr>
        <p:spPr>
          <a:xfrm>
            <a:off x="2583027" y="3923299"/>
            <a:ext cx="1231736" cy="3324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AB3D73-7AB9-4B66-8544-2E05DBCC042F}"/>
              </a:ext>
            </a:extLst>
          </p:cNvPr>
          <p:cNvSpPr/>
          <p:nvPr/>
        </p:nvSpPr>
        <p:spPr>
          <a:xfrm>
            <a:off x="924176" y="2835644"/>
            <a:ext cx="1658851" cy="28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EF3FB-4324-424C-806A-07C03CBD6A42}"/>
              </a:ext>
            </a:extLst>
          </p:cNvPr>
          <p:cNvSpPr/>
          <p:nvPr/>
        </p:nvSpPr>
        <p:spPr>
          <a:xfrm>
            <a:off x="7247823" y="4725004"/>
            <a:ext cx="1515980" cy="93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98CAEC6-8758-4418-90C9-E085E7C76592}"/>
              </a:ext>
            </a:extLst>
          </p:cNvPr>
          <p:cNvSpPr/>
          <p:nvPr/>
        </p:nvSpPr>
        <p:spPr>
          <a:xfrm>
            <a:off x="5464892" y="3362217"/>
            <a:ext cx="945982" cy="237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3521F4B-2B42-482C-8259-7C55DE7ACDE5}"/>
              </a:ext>
            </a:extLst>
          </p:cNvPr>
          <p:cNvSpPr/>
          <p:nvPr/>
        </p:nvSpPr>
        <p:spPr>
          <a:xfrm>
            <a:off x="5482788" y="5054061"/>
            <a:ext cx="1765035" cy="23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0EAFF1-9929-41B6-82C5-9ACE7A4EC5CF}"/>
              </a:ext>
            </a:extLst>
          </p:cNvPr>
          <p:cNvSpPr/>
          <p:nvPr/>
        </p:nvSpPr>
        <p:spPr>
          <a:xfrm>
            <a:off x="9986440" y="4725004"/>
            <a:ext cx="1658851" cy="938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C620A-526E-409A-947E-E0A2E5D1706E}"/>
              </a:ext>
            </a:extLst>
          </p:cNvPr>
          <p:cNvSpPr/>
          <p:nvPr/>
        </p:nvSpPr>
        <p:spPr>
          <a:xfrm>
            <a:off x="9986440" y="2835644"/>
            <a:ext cx="1658851" cy="1695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9939EF1-5276-4A3B-8163-1E65E98B14F9}"/>
              </a:ext>
            </a:extLst>
          </p:cNvPr>
          <p:cNvSpPr/>
          <p:nvPr/>
        </p:nvSpPr>
        <p:spPr>
          <a:xfrm>
            <a:off x="8793395" y="5069703"/>
            <a:ext cx="1193046" cy="221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782FBA2-E513-4001-BBCD-DD8E1F598838}"/>
              </a:ext>
            </a:extLst>
          </p:cNvPr>
          <p:cNvSpPr/>
          <p:nvPr/>
        </p:nvSpPr>
        <p:spPr>
          <a:xfrm>
            <a:off x="8788338" y="3867549"/>
            <a:ext cx="1193046" cy="221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C6A2924-AA7C-4C62-BDEE-400D752BB017}"/>
              </a:ext>
            </a:extLst>
          </p:cNvPr>
          <p:cNvSpPr/>
          <p:nvPr/>
        </p:nvSpPr>
        <p:spPr>
          <a:xfrm>
            <a:off x="9007690" y="3159789"/>
            <a:ext cx="945982" cy="237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CFA94B-FCD7-418A-9CD0-7689F595B384}"/>
              </a:ext>
            </a:extLst>
          </p:cNvPr>
          <p:cNvSpPr txBox="1"/>
          <p:nvPr/>
        </p:nvSpPr>
        <p:spPr>
          <a:xfrm>
            <a:off x="3811119" y="2836623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</a:t>
            </a:r>
          </a:p>
          <a:p>
            <a:r>
              <a:rPr lang="en-US" dirty="0"/>
              <a:t>Interface</a:t>
            </a:r>
            <a:endParaRPr lang="en-AT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33723C-5924-4FB7-84E7-B805C7ACA337}"/>
              </a:ext>
            </a:extLst>
          </p:cNvPr>
          <p:cNvSpPr txBox="1"/>
          <p:nvPr/>
        </p:nvSpPr>
        <p:spPr>
          <a:xfrm>
            <a:off x="6410874" y="2822041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ADC Interface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9D223-7B16-4F4F-AB6D-C62610D3DF12}"/>
              </a:ext>
            </a:extLst>
          </p:cNvPr>
          <p:cNvSpPr txBox="1"/>
          <p:nvPr/>
        </p:nvSpPr>
        <p:spPr>
          <a:xfrm>
            <a:off x="7286570" y="4752362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Interface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5C976-86EF-440D-91CA-0A909E125DB3}"/>
              </a:ext>
            </a:extLst>
          </p:cNvPr>
          <p:cNvSpPr txBox="1"/>
          <p:nvPr/>
        </p:nvSpPr>
        <p:spPr>
          <a:xfrm>
            <a:off x="7223854" y="3507016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Interface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E11280-B013-4D9D-9337-470A330CC70B}"/>
              </a:ext>
            </a:extLst>
          </p:cNvPr>
          <p:cNvSpPr txBox="1"/>
          <p:nvPr/>
        </p:nvSpPr>
        <p:spPr>
          <a:xfrm>
            <a:off x="10000105" y="2909273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PmodADC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04D589-16A9-4B46-AA65-6750D358A044}"/>
              </a:ext>
            </a:extLst>
          </p:cNvPr>
          <p:cNvSpPr txBox="1"/>
          <p:nvPr/>
        </p:nvSpPr>
        <p:spPr>
          <a:xfrm>
            <a:off x="10072238" y="4752362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PmodDAC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15C9C-7DF9-47AB-915C-D4795F1FAFCB}"/>
              </a:ext>
            </a:extLst>
          </p:cNvPr>
          <p:cNvSpPr txBox="1"/>
          <p:nvPr/>
        </p:nvSpPr>
        <p:spPr>
          <a:xfrm>
            <a:off x="939854" y="2879061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FT2232H FIFO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2100AC-A2D7-4126-9489-9AF9B6DF9F04}"/>
              </a:ext>
            </a:extLst>
          </p:cNvPr>
          <p:cNvSpPr txBox="1"/>
          <p:nvPr/>
        </p:nvSpPr>
        <p:spPr>
          <a:xfrm>
            <a:off x="3584207" y="2362756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iCEBreaker</a:t>
            </a:r>
            <a:r>
              <a:rPr lang="en-US" dirty="0"/>
              <a:t> FPGA</a:t>
            </a:r>
          </a:p>
        </p:txBody>
      </p:sp>
    </p:spTree>
    <p:extLst>
      <p:ext uri="{BB962C8B-B14F-4D97-AF65-F5344CB8AC3E}">
        <p14:creationId xmlns:p14="http://schemas.microsoft.com/office/powerpoint/2010/main" val="134428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C730-3C4A-456D-A9E3-66F73E6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Implementation: DAC Interface</a:t>
            </a:r>
            <a:endParaRPr lang="en-AT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483F7F-877C-4450-AFE6-45624E3FF0AA}"/>
              </a:ext>
            </a:extLst>
          </p:cNvPr>
          <p:cNvSpPr/>
          <p:nvPr/>
        </p:nvSpPr>
        <p:spPr>
          <a:xfrm>
            <a:off x="2798723" y="3429001"/>
            <a:ext cx="1424539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</a:t>
            </a:r>
            <a:endParaRPr lang="en-A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5BCA4A-EE27-419B-B5B4-CE3EDA5E85B6}"/>
              </a:ext>
            </a:extLst>
          </p:cNvPr>
          <p:cNvSpPr/>
          <p:nvPr/>
        </p:nvSpPr>
        <p:spPr>
          <a:xfrm>
            <a:off x="8047706" y="3429000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Shiftout</a:t>
            </a:r>
            <a:r>
              <a:rPr lang="en-US" dirty="0"/>
              <a:t>: Shift</a:t>
            </a:r>
            <a:endParaRPr lang="en-A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5C0F16-B2C4-4034-89AF-A2B48A06C9C2}"/>
              </a:ext>
            </a:extLst>
          </p:cNvPr>
          <p:cNvSpPr/>
          <p:nvPr/>
        </p:nvSpPr>
        <p:spPr>
          <a:xfrm>
            <a:off x="5339394" y="2052589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Shiftout</a:t>
            </a:r>
            <a:r>
              <a:rPr lang="en-US" dirty="0"/>
              <a:t>: Latch</a:t>
            </a:r>
            <a:endParaRPr lang="en-A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2301D-F3A8-4751-9CE9-E570294E0351}"/>
              </a:ext>
            </a:extLst>
          </p:cNvPr>
          <p:cNvSpPr/>
          <p:nvPr/>
        </p:nvSpPr>
        <p:spPr>
          <a:xfrm>
            <a:off x="5339394" y="4909688"/>
            <a:ext cx="1589772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Latchout</a:t>
            </a:r>
            <a:endParaRPr lang="en-A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F6199F-270D-430B-BD4F-3B61983C620F}"/>
              </a:ext>
            </a:extLst>
          </p:cNvPr>
          <p:cNvCxnSpPr>
            <a:cxnSpLocks/>
          </p:cNvCxnSpPr>
          <p:nvPr/>
        </p:nvCxnSpPr>
        <p:spPr>
          <a:xfrm flipV="1">
            <a:off x="4136634" y="2781703"/>
            <a:ext cx="1202760" cy="842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5BD1C-0ED9-4197-A194-D2A12EFF1118}"/>
              </a:ext>
            </a:extLst>
          </p:cNvPr>
          <p:cNvCxnSpPr>
            <a:cxnSpLocks/>
          </p:cNvCxnSpPr>
          <p:nvPr/>
        </p:nvCxnSpPr>
        <p:spPr>
          <a:xfrm flipH="1" flipV="1">
            <a:off x="4270587" y="4259582"/>
            <a:ext cx="1021482" cy="916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6E4447-028A-4DEA-972C-A25F5E806AFE}"/>
              </a:ext>
            </a:extLst>
          </p:cNvPr>
          <p:cNvCxnSpPr>
            <a:cxnSpLocks/>
          </p:cNvCxnSpPr>
          <p:nvPr/>
        </p:nvCxnSpPr>
        <p:spPr>
          <a:xfrm flipH="1">
            <a:off x="6976491" y="4349820"/>
            <a:ext cx="1254293" cy="891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0E29DF-19D2-49D8-AEF2-B83481ED4DBB}"/>
              </a:ext>
            </a:extLst>
          </p:cNvPr>
          <p:cNvCxnSpPr>
            <a:cxnSpLocks/>
          </p:cNvCxnSpPr>
          <p:nvPr/>
        </p:nvCxnSpPr>
        <p:spPr>
          <a:xfrm>
            <a:off x="7076957" y="2792126"/>
            <a:ext cx="1018074" cy="80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E657D2-C62C-43DB-9A7C-C554784982B2}"/>
              </a:ext>
            </a:extLst>
          </p:cNvPr>
          <p:cNvCxnSpPr>
            <a:cxnSpLocks/>
          </p:cNvCxnSpPr>
          <p:nvPr/>
        </p:nvCxnSpPr>
        <p:spPr>
          <a:xfrm flipH="1" flipV="1">
            <a:off x="7196667" y="2609696"/>
            <a:ext cx="1046155" cy="819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A1164C-368A-47E7-9E84-06DB97C2015C}"/>
              </a:ext>
            </a:extLst>
          </p:cNvPr>
          <p:cNvSpPr txBox="1"/>
          <p:nvPr/>
        </p:nvSpPr>
        <p:spPr>
          <a:xfrm rot="19419044">
            <a:off x="3842478" y="2587746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Ready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82AA2F-59AB-4AAC-B951-D9F458F5C221}"/>
              </a:ext>
            </a:extLst>
          </p:cNvPr>
          <p:cNvSpPr txBox="1"/>
          <p:nvPr/>
        </p:nvSpPr>
        <p:spPr>
          <a:xfrm rot="2406334">
            <a:off x="7247833" y="3009315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624E80-83B1-4B08-8209-03F67CD8ABE5}"/>
              </a:ext>
            </a:extLst>
          </p:cNvPr>
          <p:cNvSpPr txBox="1"/>
          <p:nvPr/>
        </p:nvSpPr>
        <p:spPr>
          <a:xfrm rot="19452478">
            <a:off x="6989542" y="3983871"/>
            <a:ext cx="2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CA623A-FC79-42B4-A0F0-AF888DA5E518}"/>
              </a:ext>
            </a:extLst>
          </p:cNvPr>
          <p:cNvSpPr/>
          <p:nvPr/>
        </p:nvSpPr>
        <p:spPr>
          <a:xfrm>
            <a:off x="1668576" y="3286517"/>
            <a:ext cx="1229141" cy="1581052"/>
          </a:xfrm>
          <a:custGeom>
            <a:avLst/>
            <a:gdLst>
              <a:gd name="connsiteX0" fmla="*/ 1229141 w 1229141"/>
              <a:gd name="connsiteY0" fmla="*/ 1102237 h 1581052"/>
              <a:gd name="connsiteX1" fmla="*/ 1079916 w 1229141"/>
              <a:gd name="connsiteY1" fmla="*/ 1381637 h 1581052"/>
              <a:gd name="connsiteX2" fmla="*/ 479841 w 1229141"/>
              <a:gd name="connsiteY2" fmla="*/ 1578487 h 1581052"/>
              <a:gd name="connsiteX3" fmla="*/ 67091 w 1229141"/>
              <a:gd name="connsiteY3" fmla="*/ 1241937 h 1581052"/>
              <a:gd name="connsiteX4" fmla="*/ 48041 w 1229141"/>
              <a:gd name="connsiteY4" fmla="*/ 511687 h 1581052"/>
              <a:gd name="connsiteX5" fmla="*/ 536991 w 1229141"/>
              <a:gd name="connsiteY5" fmla="*/ 10037 h 1581052"/>
              <a:gd name="connsiteX6" fmla="*/ 1130716 w 1229141"/>
              <a:gd name="connsiteY6" fmla="*/ 184662 h 158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141" h="1581052">
                <a:moveTo>
                  <a:pt x="1229141" y="1102237"/>
                </a:moveTo>
                <a:cubicBezTo>
                  <a:pt x="1216970" y="1202249"/>
                  <a:pt x="1204799" y="1302262"/>
                  <a:pt x="1079916" y="1381637"/>
                </a:cubicBezTo>
                <a:cubicBezTo>
                  <a:pt x="955033" y="1461012"/>
                  <a:pt x="648645" y="1601770"/>
                  <a:pt x="479841" y="1578487"/>
                </a:cubicBezTo>
                <a:cubicBezTo>
                  <a:pt x="311037" y="1555204"/>
                  <a:pt x="139058" y="1419737"/>
                  <a:pt x="67091" y="1241937"/>
                </a:cubicBezTo>
                <a:cubicBezTo>
                  <a:pt x="-4876" y="1064137"/>
                  <a:pt x="-30276" y="717004"/>
                  <a:pt x="48041" y="511687"/>
                </a:cubicBezTo>
                <a:cubicBezTo>
                  <a:pt x="126358" y="306370"/>
                  <a:pt x="356545" y="64541"/>
                  <a:pt x="536991" y="10037"/>
                </a:cubicBezTo>
                <a:cubicBezTo>
                  <a:pt x="717437" y="-44467"/>
                  <a:pt x="1014828" y="138624"/>
                  <a:pt x="1130716" y="184662"/>
                </a:cubicBezTo>
              </a:path>
            </a:pathLst>
          </a:cu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7FAF9-DD32-440D-88E8-D32F0D78CDC6}"/>
              </a:ext>
            </a:extLst>
          </p:cNvPr>
          <p:cNvSpPr txBox="1"/>
          <p:nvPr/>
        </p:nvSpPr>
        <p:spPr>
          <a:xfrm>
            <a:off x="1482770" y="2889437"/>
            <a:ext cx="171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Data Ready</a:t>
            </a:r>
          </a:p>
        </p:txBody>
      </p:sp>
    </p:spTree>
    <p:extLst>
      <p:ext uri="{BB962C8B-B14F-4D97-AF65-F5344CB8AC3E}">
        <p14:creationId xmlns:p14="http://schemas.microsoft.com/office/powerpoint/2010/main" val="12896213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354</Words>
  <Application>Microsoft Office PowerPoint</Application>
  <PresentationFormat>Widescreen</PresentationFormat>
  <Paragraphs>137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wf_segoe-ui_normal</vt:lpstr>
      <vt:lpstr>Basis</vt:lpstr>
      <vt:lpstr>A discrete  SAR ADC/DAC</vt:lpstr>
      <vt:lpstr>Overview</vt:lpstr>
      <vt:lpstr>Operating Principle</vt:lpstr>
      <vt:lpstr>Hardware Implementation</vt:lpstr>
      <vt:lpstr>Hardware Implementation</vt:lpstr>
      <vt:lpstr>Hardware Implementation</vt:lpstr>
      <vt:lpstr>Construction</vt:lpstr>
      <vt:lpstr>Verilog Implementation</vt:lpstr>
      <vt:lpstr>Verilog Implementation: DAC Interface</vt:lpstr>
      <vt:lpstr>Verilog Implementation: ADC Interface</vt:lpstr>
      <vt:lpstr>Verilog Implementation: Computer Interface</vt:lpstr>
      <vt:lpstr>Operation</vt:lpstr>
      <vt:lpstr>Demonstration</vt:lpstr>
      <vt:lpstr>Demonstration</vt:lpstr>
      <vt:lpstr>Characterization</vt:lpstr>
      <vt:lpstr>Characterization Results</vt:lpstr>
      <vt:lpstr>Characterization Results</vt:lpstr>
      <vt:lpstr>Characterization Results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Schilk</dc:creator>
  <cp:lastModifiedBy>Philipp Schilk</cp:lastModifiedBy>
  <cp:revision>39</cp:revision>
  <dcterms:created xsi:type="dcterms:W3CDTF">2020-12-15T17:23:00Z</dcterms:created>
  <dcterms:modified xsi:type="dcterms:W3CDTF">2020-12-16T07:50:53Z</dcterms:modified>
</cp:coreProperties>
</file>